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75" r:id="rId3"/>
    <p:sldId id="268" r:id="rId4"/>
    <p:sldId id="269"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66CC"/>
    <a:srgbClr val="FF0066"/>
    <a:srgbClr val="FF0000"/>
    <a:srgbClr val="FFCCFF"/>
    <a:srgbClr val="FF99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4" autoAdjust="0"/>
    <p:restoredTop sz="94660"/>
  </p:normalViewPr>
  <p:slideViewPr>
    <p:cSldViewPr snapToGrid="0">
      <p:cViewPr varScale="1">
        <p:scale>
          <a:sx n="111" d="100"/>
          <a:sy n="111" d="100"/>
        </p:scale>
        <p:origin x="15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2850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B951FB68-000E-3C92-06D8-5C0CFC1CC309}"/>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8">
            <a:extLst>
              <a:ext uri="{FF2B5EF4-FFF2-40B4-BE49-F238E27FC236}">
                <a16:creationId xmlns:a16="http://schemas.microsoft.com/office/drawing/2014/main" id="{A1331023-CC9A-C5A0-85E3-22E7DEAB33B7}"/>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Copyright©2023 </a:t>
            </a:r>
            <a:r>
              <a:rPr kumimoji="1" lang="en-US" altLang="ja-JP" sz="800" b="1" dirty="0">
                <a:solidFill>
                  <a:srgbClr val="000000"/>
                </a:solidFill>
                <a:latin typeface="Arial" charset="0"/>
                <a:ea typeface="ＭＳ Ｐゴシック" charset="-128"/>
                <a:hlinkClick r:id="rId4"/>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292A4BC5-E869-D5D8-0A45-ECB9D9E1116D}"/>
              </a:ext>
            </a:extLst>
          </p:cNvPr>
          <p:cNvGrpSpPr/>
          <p:nvPr/>
        </p:nvGrpSpPr>
        <p:grpSpPr>
          <a:xfrm>
            <a:off x="1442221" y="1845573"/>
            <a:ext cx="7210074" cy="4607463"/>
            <a:chOff x="6551180" y="818710"/>
            <a:chExt cx="3018039" cy="1928623"/>
          </a:xfrm>
        </p:grpSpPr>
        <p:grpSp>
          <p:nvGrpSpPr>
            <p:cNvPr id="3" name="グループ化 2">
              <a:extLst>
                <a:ext uri="{FF2B5EF4-FFF2-40B4-BE49-F238E27FC236}">
                  <a16:creationId xmlns:a16="http://schemas.microsoft.com/office/drawing/2014/main" id="{ABB7798C-02FF-3A0E-88AA-D6B524C307C1}"/>
                </a:ext>
              </a:extLst>
            </p:cNvPr>
            <p:cNvGrpSpPr/>
            <p:nvPr/>
          </p:nvGrpSpPr>
          <p:grpSpPr>
            <a:xfrm>
              <a:off x="7750583" y="1555440"/>
              <a:ext cx="503486" cy="1191893"/>
              <a:chOff x="3721214" y="2515138"/>
              <a:chExt cx="1215135" cy="2323222"/>
            </a:xfrm>
          </p:grpSpPr>
          <p:sp>
            <p:nvSpPr>
              <p:cNvPr id="22" name="台形 21">
                <a:extLst>
                  <a:ext uri="{FF2B5EF4-FFF2-40B4-BE49-F238E27FC236}">
                    <a16:creationId xmlns:a16="http://schemas.microsoft.com/office/drawing/2014/main" id="{1D469077-5FFC-D24D-03AB-01F50DD564DB}"/>
                  </a:ext>
                </a:extLst>
              </p:cNvPr>
              <p:cNvSpPr/>
              <p:nvPr/>
            </p:nvSpPr>
            <p:spPr bwMode="auto">
              <a:xfrm>
                <a:off x="3721214" y="4703345"/>
                <a:ext cx="1215135" cy="135015"/>
              </a:xfrm>
              <a:prstGeom prst="trapezoid">
                <a:avLst/>
              </a:prstGeom>
              <a:solidFill>
                <a:srgbClr val="CC660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3" name="正方形/長方形 22">
                <a:extLst>
                  <a:ext uri="{FF2B5EF4-FFF2-40B4-BE49-F238E27FC236}">
                    <a16:creationId xmlns:a16="http://schemas.microsoft.com/office/drawing/2014/main" id="{C410849E-ED36-B1D2-79E1-CE5B6E35079B}"/>
                  </a:ext>
                </a:extLst>
              </p:cNvPr>
              <p:cNvSpPr/>
              <p:nvPr/>
            </p:nvSpPr>
            <p:spPr bwMode="auto">
              <a:xfrm>
                <a:off x="4201048" y="2515138"/>
                <a:ext cx="255466" cy="2189743"/>
              </a:xfrm>
              <a:prstGeom prst="rect">
                <a:avLst/>
              </a:prstGeom>
              <a:solidFill>
                <a:srgbClr val="CC660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4" name="グループ化 3">
              <a:extLst>
                <a:ext uri="{FF2B5EF4-FFF2-40B4-BE49-F238E27FC236}">
                  <a16:creationId xmlns:a16="http://schemas.microsoft.com/office/drawing/2014/main" id="{A380A6E4-E4DD-C3AD-F188-A2E5940A6E24}"/>
                </a:ext>
              </a:extLst>
            </p:cNvPr>
            <p:cNvGrpSpPr/>
            <p:nvPr/>
          </p:nvGrpSpPr>
          <p:grpSpPr>
            <a:xfrm rot="900000">
              <a:off x="6551180" y="818710"/>
              <a:ext cx="3018039" cy="1652836"/>
              <a:chOff x="826523" y="728700"/>
              <a:chExt cx="7283862" cy="3989025"/>
            </a:xfrm>
          </p:grpSpPr>
          <p:grpSp>
            <p:nvGrpSpPr>
              <p:cNvPr id="5" name="グループ化 4">
                <a:extLst>
                  <a:ext uri="{FF2B5EF4-FFF2-40B4-BE49-F238E27FC236}">
                    <a16:creationId xmlns:a16="http://schemas.microsoft.com/office/drawing/2014/main" id="{025FA3E1-D0E4-EF1B-29E7-98BA915B9F8C}"/>
                  </a:ext>
                </a:extLst>
              </p:cNvPr>
              <p:cNvGrpSpPr/>
              <p:nvPr/>
            </p:nvGrpSpPr>
            <p:grpSpPr>
              <a:xfrm>
                <a:off x="826523" y="728700"/>
                <a:ext cx="7283862" cy="3989025"/>
                <a:chOff x="826523" y="728700"/>
                <a:chExt cx="7283862" cy="3989025"/>
              </a:xfrm>
            </p:grpSpPr>
            <p:grpSp>
              <p:nvGrpSpPr>
                <p:cNvPr id="7" name="グループ化 6">
                  <a:extLst>
                    <a:ext uri="{FF2B5EF4-FFF2-40B4-BE49-F238E27FC236}">
                      <a16:creationId xmlns:a16="http://schemas.microsoft.com/office/drawing/2014/main" id="{F7F1284D-44D1-BE6E-CEBD-9FF6EA5AD26D}"/>
                    </a:ext>
                  </a:extLst>
                </p:cNvPr>
                <p:cNvGrpSpPr/>
                <p:nvPr/>
              </p:nvGrpSpPr>
              <p:grpSpPr>
                <a:xfrm>
                  <a:off x="3456729" y="728700"/>
                  <a:ext cx="1652202" cy="1967760"/>
                  <a:chOff x="3456729" y="728700"/>
                  <a:chExt cx="1652202" cy="1967760"/>
                </a:xfrm>
              </p:grpSpPr>
              <p:sp>
                <p:nvSpPr>
                  <p:cNvPr id="14" name="フリーフォーム: 図形 13">
                    <a:extLst>
                      <a:ext uri="{FF2B5EF4-FFF2-40B4-BE49-F238E27FC236}">
                        <a16:creationId xmlns:a16="http://schemas.microsoft.com/office/drawing/2014/main" id="{F11ADFE8-B694-93DF-DCE3-2C1726C95D79}"/>
                      </a:ext>
                    </a:extLst>
                  </p:cNvPr>
                  <p:cNvSpPr/>
                  <p:nvPr/>
                </p:nvSpPr>
                <p:spPr bwMode="auto">
                  <a:xfrm rot="10800000">
                    <a:off x="4146513" y="2324103"/>
                    <a:ext cx="260886" cy="228274"/>
                  </a:xfrm>
                  <a:custGeom>
                    <a:avLst/>
                    <a:gdLst>
                      <a:gd name="connsiteX0" fmla="*/ 269061 w 538122"/>
                      <a:gd name="connsiteY0" fmla="*/ 0 h 470857"/>
                      <a:gd name="connsiteX1" fmla="*/ 538122 w 538122"/>
                      <a:gd name="connsiteY1" fmla="*/ 470857 h 470857"/>
                      <a:gd name="connsiteX2" fmla="*/ 524101 w 538122"/>
                      <a:gd name="connsiteY2" fmla="*/ 466248 h 470857"/>
                      <a:gd name="connsiteX3" fmla="*/ 269060 w 538122"/>
                      <a:gd name="connsiteY3" fmla="*/ 435067 h 470857"/>
                      <a:gd name="connsiteX4" fmla="*/ 14020 w 538122"/>
                      <a:gd name="connsiteY4" fmla="*/ 466248 h 470857"/>
                      <a:gd name="connsiteX5" fmla="*/ 0 w 538122"/>
                      <a:gd name="connsiteY5" fmla="*/ 470857 h 47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122" h="470857">
                        <a:moveTo>
                          <a:pt x="269061" y="0"/>
                        </a:moveTo>
                        <a:lnTo>
                          <a:pt x="538122" y="470857"/>
                        </a:lnTo>
                        <a:lnTo>
                          <a:pt x="524101" y="466248"/>
                        </a:lnTo>
                        <a:cubicBezTo>
                          <a:pt x="445711" y="446170"/>
                          <a:pt x="359527" y="435067"/>
                          <a:pt x="269060" y="435067"/>
                        </a:cubicBezTo>
                        <a:cubicBezTo>
                          <a:pt x="178593" y="435067"/>
                          <a:pt x="92409" y="446170"/>
                          <a:pt x="14020" y="466248"/>
                        </a:cubicBezTo>
                        <a:lnTo>
                          <a:pt x="0" y="470857"/>
                        </a:lnTo>
                        <a:close/>
                      </a:path>
                    </a:pathLst>
                  </a:custGeom>
                  <a:solidFill>
                    <a:schemeClr val="bg1">
                      <a:lumMod val="8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5" name="フリーフォーム: 図形 14">
                    <a:extLst>
                      <a:ext uri="{FF2B5EF4-FFF2-40B4-BE49-F238E27FC236}">
                        <a16:creationId xmlns:a16="http://schemas.microsoft.com/office/drawing/2014/main" id="{FA25F7E7-56FF-90F6-E81D-60F56F3B5B35}"/>
                      </a:ext>
                    </a:extLst>
                  </p:cNvPr>
                  <p:cNvSpPr/>
                  <p:nvPr/>
                </p:nvSpPr>
                <p:spPr bwMode="auto">
                  <a:xfrm>
                    <a:off x="3456729" y="1784433"/>
                    <a:ext cx="1652202" cy="912027"/>
                  </a:xfrm>
                  <a:custGeom>
                    <a:avLst/>
                    <a:gdLst>
                      <a:gd name="connsiteX0" fmla="*/ 629721 w 1652202"/>
                      <a:gd name="connsiteY0" fmla="*/ 0 h 912027"/>
                      <a:gd name="connsiteX1" fmla="*/ 1010731 w 1652202"/>
                      <a:gd name="connsiteY1" fmla="*/ 0 h 912027"/>
                      <a:gd name="connsiteX2" fmla="*/ 1127269 w 1652202"/>
                      <a:gd name="connsiteY2" fmla="*/ 466150 h 912027"/>
                      <a:gd name="connsiteX3" fmla="*/ 1129811 w 1652202"/>
                      <a:gd name="connsiteY3" fmla="*/ 470235 h 912027"/>
                      <a:gd name="connsiteX4" fmla="*/ 1136226 w 1652202"/>
                      <a:gd name="connsiteY4" fmla="*/ 501974 h 912027"/>
                      <a:gd name="connsiteX5" fmla="*/ 1392044 w 1652202"/>
                      <a:gd name="connsiteY5" fmla="*/ 699516 h 912027"/>
                      <a:gd name="connsiteX6" fmla="*/ 1431851 w 1652202"/>
                      <a:gd name="connsiteY6" fmla="*/ 630569 h 912027"/>
                      <a:gd name="connsiteX7" fmla="*/ 1438820 w 1652202"/>
                      <a:gd name="connsiteY7" fmla="*/ 618498 h 912027"/>
                      <a:gd name="connsiteX8" fmla="*/ 1569411 w 1652202"/>
                      <a:gd name="connsiteY8" fmla="*/ 583506 h 912027"/>
                      <a:gd name="connsiteX9" fmla="*/ 1652202 w 1652202"/>
                      <a:gd name="connsiteY9" fmla="*/ 631306 h 912027"/>
                      <a:gd name="connsiteX10" fmla="*/ 1490127 w 1652202"/>
                      <a:gd name="connsiteY10" fmla="*/ 912027 h 912027"/>
                      <a:gd name="connsiteX11" fmla="*/ 1324545 w 1652202"/>
                      <a:gd name="connsiteY11" fmla="*/ 816428 h 912027"/>
                      <a:gd name="connsiteX12" fmla="*/ 1324779 w 1652202"/>
                      <a:gd name="connsiteY12" fmla="*/ 816023 h 912027"/>
                      <a:gd name="connsiteX13" fmla="*/ 921953 w 1652202"/>
                      <a:gd name="connsiteY13" fmla="*/ 650607 h 912027"/>
                      <a:gd name="connsiteX14" fmla="*/ 922709 w 1652202"/>
                      <a:gd name="connsiteY14" fmla="*/ 649296 h 912027"/>
                      <a:gd name="connsiteX15" fmla="*/ 820226 w 1652202"/>
                      <a:gd name="connsiteY15" fmla="*/ 659616 h 912027"/>
                      <a:gd name="connsiteX16" fmla="*/ 719475 w 1652202"/>
                      <a:gd name="connsiteY16" fmla="*/ 649471 h 912027"/>
                      <a:gd name="connsiteX17" fmla="*/ 720130 w 1652202"/>
                      <a:gd name="connsiteY17" fmla="*/ 650606 h 912027"/>
                      <a:gd name="connsiteX18" fmla="*/ 325483 w 1652202"/>
                      <a:gd name="connsiteY18" fmla="*/ 812662 h 912027"/>
                      <a:gd name="connsiteX19" fmla="*/ 327657 w 1652202"/>
                      <a:gd name="connsiteY19" fmla="*/ 816427 h 912027"/>
                      <a:gd name="connsiteX20" fmla="*/ 162075 w 1652202"/>
                      <a:gd name="connsiteY20" fmla="*/ 912026 h 912027"/>
                      <a:gd name="connsiteX21" fmla="*/ 0 w 1652202"/>
                      <a:gd name="connsiteY21" fmla="*/ 631305 h 912027"/>
                      <a:gd name="connsiteX22" fmla="*/ 82791 w 1652202"/>
                      <a:gd name="connsiteY22" fmla="*/ 583505 h 912027"/>
                      <a:gd name="connsiteX23" fmla="*/ 213382 w 1652202"/>
                      <a:gd name="connsiteY23" fmla="*/ 618497 h 912027"/>
                      <a:gd name="connsiteX24" fmla="*/ 220351 w 1652202"/>
                      <a:gd name="connsiteY24" fmla="*/ 630568 h 912027"/>
                      <a:gd name="connsiteX25" fmla="*/ 257037 w 1652202"/>
                      <a:gd name="connsiteY25" fmla="*/ 694110 h 912027"/>
                      <a:gd name="connsiteX26" fmla="*/ 504437 w 1652202"/>
                      <a:gd name="connsiteY26" fmla="*/ 503069 h 912027"/>
                      <a:gd name="connsiteX27" fmla="*/ 504221 w 1652202"/>
                      <a:gd name="connsiteY27" fmla="*/ 502000 h 912027"/>
                      <a:gd name="connsiteX28" fmla="*/ 510641 w 1652202"/>
                      <a:gd name="connsiteY28" fmla="*/ 470235 h 912027"/>
                      <a:gd name="connsiteX29" fmla="*/ 513184 w 1652202"/>
                      <a:gd name="connsiteY29" fmla="*/ 466150 h 91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52202" h="912027">
                        <a:moveTo>
                          <a:pt x="629721" y="0"/>
                        </a:moveTo>
                        <a:lnTo>
                          <a:pt x="1010731" y="0"/>
                        </a:lnTo>
                        <a:lnTo>
                          <a:pt x="1127269" y="466150"/>
                        </a:lnTo>
                        <a:lnTo>
                          <a:pt x="1129811" y="470235"/>
                        </a:lnTo>
                        <a:lnTo>
                          <a:pt x="1136226" y="501974"/>
                        </a:lnTo>
                        <a:lnTo>
                          <a:pt x="1392044" y="699516"/>
                        </a:lnTo>
                        <a:lnTo>
                          <a:pt x="1431851" y="630569"/>
                        </a:lnTo>
                        <a:lnTo>
                          <a:pt x="1438820" y="618498"/>
                        </a:lnTo>
                        <a:cubicBezTo>
                          <a:pt x="1465219" y="572773"/>
                          <a:pt x="1523686" y="557107"/>
                          <a:pt x="1569411" y="583506"/>
                        </a:cubicBezTo>
                        <a:lnTo>
                          <a:pt x="1652202" y="631306"/>
                        </a:lnTo>
                        <a:lnTo>
                          <a:pt x="1490127" y="912027"/>
                        </a:lnTo>
                        <a:lnTo>
                          <a:pt x="1324545" y="816428"/>
                        </a:lnTo>
                        <a:lnTo>
                          <a:pt x="1324779" y="816023"/>
                        </a:lnTo>
                        <a:lnTo>
                          <a:pt x="921953" y="650607"/>
                        </a:lnTo>
                        <a:lnTo>
                          <a:pt x="922709" y="649296"/>
                        </a:lnTo>
                        <a:lnTo>
                          <a:pt x="820226" y="659616"/>
                        </a:lnTo>
                        <a:lnTo>
                          <a:pt x="719475" y="649471"/>
                        </a:lnTo>
                        <a:lnTo>
                          <a:pt x="720130" y="650606"/>
                        </a:lnTo>
                        <a:lnTo>
                          <a:pt x="325483" y="812662"/>
                        </a:lnTo>
                        <a:lnTo>
                          <a:pt x="327657" y="816427"/>
                        </a:lnTo>
                        <a:lnTo>
                          <a:pt x="162075" y="912026"/>
                        </a:lnTo>
                        <a:lnTo>
                          <a:pt x="0" y="631305"/>
                        </a:lnTo>
                        <a:lnTo>
                          <a:pt x="82791" y="583505"/>
                        </a:lnTo>
                        <a:cubicBezTo>
                          <a:pt x="128516" y="557106"/>
                          <a:pt x="186983" y="572772"/>
                          <a:pt x="213382" y="618497"/>
                        </a:cubicBezTo>
                        <a:lnTo>
                          <a:pt x="220351" y="630568"/>
                        </a:lnTo>
                        <a:lnTo>
                          <a:pt x="257037" y="694110"/>
                        </a:lnTo>
                        <a:lnTo>
                          <a:pt x="504437" y="503069"/>
                        </a:lnTo>
                        <a:lnTo>
                          <a:pt x="504221" y="502000"/>
                        </a:lnTo>
                        <a:cubicBezTo>
                          <a:pt x="504221" y="491119"/>
                          <a:pt x="506432" y="480495"/>
                          <a:pt x="510641" y="470235"/>
                        </a:cubicBezTo>
                        <a:lnTo>
                          <a:pt x="513184" y="466150"/>
                        </a:lnTo>
                        <a:close/>
                      </a:path>
                    </a:pathLst>
                  </a:custGeom>
                  <a:solidFill>
                    <a:srgbClr val="FFC00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6" name="楕円 15">
                    <a:extLst>
                      <a:ext uri="{FF2B5EF4-FFF2-40B4-BE49-F238E27FC236}">
                        <a16:creationId xmlns:a16="http://schemas.microsoft.com/office/drawing/2014/main" id="{F7FE48A7-6B35-6681-5040-56524F81866C}"/>
                      </a:ext>
                    </a:extLst>
                  </p:cNvPr>
                  <p:cNvSpPr/>
                  <p:nvPr/>
                </p:nvSpPr>
                <p:spPr bwMode="auto">
                  <a:xfrm>
                    <a:off x="3916915" y="1084200"/>
                    <a:ext cx="720080" cy="720080"/>
                  </a:xfrm>
                  <a:prstGeom prst="ellipse">
                    <a:avLst/>
                  </a:prstGeom>
                  <a:solidFill>
                    <a:srgbClr val="FFCC99"/>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7" name="フリーフォーム: 図形 16">
                    <a:extLst>
                      <a:ext uri="{FF2B5EF4-FFF2-40B4-BE49-F238E27FC236}">
                        <a16:creationId xmlns:a16="http://schemas.microsoft.com/office/drawing/2014/main" id="{712510BC-02AC-860A-C6CF-68A78B442079}"/>
                      </a:ext>
                    </a:extLst>
                  </p:cNvPr>
                  <p:cNvSpPr/>
                  <p:nvPr/>
                </p:nvSpPr>
                <p:spPr bwMode="auto">
                  <a:xfrm>
                    <a:off x="4007895" y="728700"/>
                    <a:ext cx="538122" cy="470857"/>
                  </a:xfrm>
                  <a:custGeom>
                    <a:avLst/>
                    <a:gdLst>
                      <a:gd name="connsiteX0" fmla="*/ 269061 w 538122"/>
                      <a:gd name="connsiteY0" fmla="*/ 0 h 470857"/>
                      <a:gd name="connsiteX1" fmla="*/ 538122 w 538122"/>
                      <a:gd name="connsiteY1" fmla="*/ 470857 h 470857"/>
                      <a:gd name="connsiteX2" fmla="*/ 524101 w 538122"/>
                      <a:gd name="connsiteY2" fmla="*/ 466248 h 470857"/>
                      <a:gd name="connsiteX3" fmla="*/ 269060 w 538122"/>
                      <a:gd name="connsiteY3" fmla="*/ 435067 h 470857"/>
                      <a:gd name="connsiteX4" fmla="*/ 14020 w 538122"/>
                      <a:gd name="connsiteY4" fmla="*/ 466248 h 470857"/>
                      <a:gd name="connsiteX5" fmla="*/ 0 w 538122"/>
                      <a:gd name="connsiteY5" fmla="*/ 470857 h 47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122" h="470857">
                        <a:moveTo>
                          <a:pt x="269061" y="0"/>
                        </a:moveTo>
                        <a:lnTo>
                          <a:pt x="538122" y="470857"/>
                        </a:lnTo>
                        <a:lnTo>
                          <a:pt x="524101" y="466248"/>
                        </a:lnTo>
                        <a:cubicBezTo>
                          <a:pt x="445711" y="446170"/>
                          <a:pt x="359527" y="435067"/>
                          <a:pt x="269060" y="435067"/>
                        </a:cubicBezTo>
                        <a:cubicBezTo>
                          <a:pt x="178593" y="435067"/>
                          <a:pt x="92409" y="446170"/>
                          <a:pt x="14020" y="466248"/>
                        </a:cubicBezTo>
                        <a:lnTo>
                          <a:pt x="0" y="470857"/>
                        </a:lnTo>
                        <a:close/>
                      </a:path>
                    </a:pathLst>
                  </a:custGeom>
                  <a:solidFill>
                    <a:srgbClr val="FF000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8" name="楕円 17">
                    <a:extLst>
                      <a:ext uri="{FF2B5EF4-FFF2-40B4-BE49-F238E27FC236}">
                        <a16:creationId xmlns:a16="http://schemas.microsoft.com/office/drawing/2014/main" id="{248E6AA6-80DB-F6EE-1C4D-D568A2670D65}"/>
                      </a:ext>
                    </a:extLst>
                  </p:cNvPr>
                  <p:cNvSpPr/>
                  <p:nvPr/>
                </p:nvSpPr>
                <p:spPr bwMode="auto">
                  <a:xfrm>
                    <a:off x="3983453" y="1290151"/>
                    <a:ext cx="240884" cy="240884"/>
                  </a:xfrm>
                  <a:prstGeom prst="ellipse">
                    <a:avLst/>
                  </a:prstGeom>
                  <a:solidFill>
                    <a:schemeClr val="bg1"/>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 name="楕円 18">
                    <a:extLst>
                      <a:ext uri="{FF2B5EF4-FFF2-40B4-BE49-F238E27FC236}">
                        <a16:creationId xmlns:a16="http://schemas.microsoft.com/office/drawing/2014/main" id="{F977F19C-7B18-CF1C-A070-16F687663938}"/>
                      </a:ext>
                    </a:extLst>
                  </p:cNvPr>
                  <p:cNvSpPr/>
                  <p:nvPr/>
                </p:nvSpPr>
                <p:spPr bwMode="auto">
                  <a:xfrm>
                    <a:off x="4331115" y="1290151"/>
                    <a:ext cx="240884" cy="240884"/>
                  </a:xfrm>
                  <a:prstGeom prst="ellipse">
                    <a:avLst/>
                  </a:prstGeom>
                  <a:solidFill>
                    <a:schemeClr val="bg1"/>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0" name="楕円 19">
                    <a:extLst>
                      <a:ext uri="{FF2B5EF4-FFF2-40B4-BE49-F238E27FC236}">
                        <a16:creationId xmlns:a16="http://schemas.microsoft.com/office/drawing/2014/main" id="{D4E2B355-4CBC-C9B8-D768-D986AD95EA7F}"/>
                      </a:ext>
                    </a:extLst>
                  </p:cNvPr>
                  <p:cNvSpPr/>
                  <p:nvPr/>
                </p:nvSpPr>
                <p:spPr bwMode="auto">
                  <a:xfrm>
                    <a:off x="4035840" y="1342118"/>
                    <a:ext cx="136110" cy="136110"/>
                  </a:xfrm>
                  <a:prstGeom prst="ellipse">
                    <a:avLst/>
                  </a:prstGeom>
                  <a:solidFill>
                    <a:schemeClr val="tx1"/>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1" name="楕円 20">
                    <a:extLst>
                      <a:ext uri="{FF2B5EF4-FFF2-40B4-BE49-F238E27FC236}">
                        <a16:creationId xmlns:a16="http://schemas.microsoft.com/office/drawing/2014/main" id="{EF6189D2-D925-5E6A-BD51-3A134A7002EB}"/>
                      </a:ext>
                    </a:extLst>
                  </p:cNvPr>
                  <p:cNvSpPr/>
                  <p:nvPr/>
                </p:nvSpPr>
                <p:spPr bwMode="auto">
                  <a:xfrm>
                    <a:off x="4383502" y="1342118"/>
                    <a:ext cx="136110" cy="136110"/>
                  </a:xfrm>
                  <a:prstGeom prst="ellipse">
                    <a:avLst/>
                  </a:prstGeom>
                  <a:solidFill>
                    <a:schemeClr val="tx1"/>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8" name="グループ化 7">
                  <a:extLst>
                    <a:ext uri="{FF2B5EF4-FFF2-40B4-BE49-F238E27FC236}">
                      <a16:creationId xmlns:a16="http://schemas.microsoft.com/office/drawing/2014/main" id="{5265D793-0057-6AAC-52AD-8503F1B75F02}"/>
                    </a:ext>
                  </a:extLst>
                </p:cNvPr>
                <p:cNvGrpSpPr/>
                <p:nvPr/>
              </p:nvGrpSpPr>
              <p:grpSpPr>
                <a:xfrm>
                  <a:off x="826523" y="1845470"/>
                  <a:ext cx="7283862" cy="2872255"/>
                  <a:chOff x="826523" y="1845470"/>
                  <a:chExt cx="7283862" cy="2872255"/>
                </a:xfrm>
              </p:grpSpPr>
              <p:sp>
                <p:nvSpPr>
                  <p:cNvPr id="9" name="アーチ 8">
                    <a:extLst>
                      <a:ext uri="{FF2B5EF4-FFF2-40B4-BE49-F238E27FC236}">
                        <a16:creationId xmlns:a16="http://schemas.microsoft.com/office/drawing/2014/main" id="{E2BE3DDE-2CC0-E49E-F5AD-D2E3210E4B23}"/>
                      </a:ext>
                    </a:extLst>
                  </p:cNvPr>
                  <p:cNvSpPr/>
                  <p:nvPr/>
                </p:nvSpPr>
                <p:spPr bwMode="auto">
                  <a:xfrm>
                    <a:off x="1402557" y="1913544"/>
                    <a:ext cx="5748796" cy="2804181"/>
                  </a:xfrm>
                  <a:prstGeom prst="blockArc">
                    <a:avLst>
                      <a:gd name="adj1" fmla="val 10800000"/>
                      <a:gd name="adj2" fmla="val 21598981"/>
                      <a:gd name="adj3" fmla="val 1976"/>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0" name="楕円 9">
                    <a:extLst>
                      <a:ext uri="{FF2B5EF4-FFF2-40B4-BE49-F238E27FC236}">
                        <a16:creationId xmlns:a16="http://schemas.microsoft.com/office/drawing/2014/main" id="{E4169A96-B7FD-59CD-1C3E-B4334E41CE96}"/>
                      </a:ext>
                    </a:extLst>
                  </p:cNvPr>
                  <p:cNvSpPr/>
                  <p:nvPr/>
                </p:nvSpPr>
                <p:spPr bwMode="auto">
                  <a:xfrm rot="20700000">
                    <a:off x="826523" y="3102787"/>
                    <a:ext cx="1152066" cy="1152066"/>
                  </a:xfrm>
                  <a:prstGeom prst="ellipse">
                    <a:avLst/>
                  </a:prstGeom>
                  <a:solidFill>
                    <a:srgbClr val="00B0F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1" name="楕円 10">
                    <a:extLst>
                      <a:ext uri="{FF2B5EF4-FFF2-40B4-BE49-F238E27FC236}">
                        <a16:creationId xmlns:a16="http://schemas.microsoft.com/office/drawing/2014/main" id="{FD1C8FB5-6167-2021-218D-8A9010219598}"/>
                      </a:ext>
                    </a:extLst>
                  </p:cNvPr>
                  <p:cNvSpPr/>
                  <p:nvPr/>
                </p:nvSpPr>
                <p:spPr bwMode="auto">
                  <a:xfrm rot="20700000">
                    <a:off x="6211320" y="2729287"/>
                    <a:ext cx="1899065" cy="1899066"/>
                  </a:xfrm>
                  <a:prstGeom prst="ellipse">
                    <a:avLst/>
                  </a:prstGeom>
                  <a:solidFill>
                    <a:srgbClr val="FFFF0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2" name="四角形: 上の 2 つの角を丸める 11">
                    <a:extLst>
                      <a:ext uri="{FF2B5EF4-FFF2-40B4-BE49-F238E27FC236}">
                        <a16:creationId xmlns:a16="http://schemas.microsoft.com/office/drawing/2014/main" id="{E41F8989-0464-77B1-8441-AD0BBBB51A1D}"/>
                      </a:ext>
                    </a:extLst>
                  </p:cNvPr>
                  <p:cNvSpPr/>
                  <p:nvPr/>
                </p:nvSpPr>
                <p:spPr bwMode="auto">
                  <a:xfrm>
                    <a:off x="3788569" y="1845470"/>
                    <a:ext cx="266428" cy="181718"/>
                  </a:xfrm>
                  <a:prstGeom prst="round2SameRect">
                    <a:avLst>
                      <a:gd name="adj1" fmla="val 50000"/>
                      <a:gd name="adj2" fmla="val 21179"/>
                    </a:avLst>
                  </a:prstGeom>
                  <a:solidFill>
                    <a:srgbClr val="FFCC99"/>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3" name="四角形: 上の 2 つの角を丸める 12">
                    <a:extLst>
                      <a:ext uri="{FF2B5EF4-FFF2-40B4-BE49-F238E27FC236}">
                        <a16:creationId xmlns:a16="http://schemas.microsoft.com/office/drawing/2014/main" id="{41329228-9A73-ED23-3034-9057F087D5EC}"/>
                      </a:ext>
                    </a:extLst>
                  </p:cNvPr>
                  <p:cNvSpPr/>
                  <p:nvPr/>
                </p:nvSpPr>
                <p:spPr bwMode="auto">
                  <a:xfrm>
                    <a:off x="4491038" y="1845470"/>
                    <a:ext cx="266428" cy="181718"/>
                  </a:xfrm>
                  <a:prstGeom prst="round2SameRect">
                    <a:avLst>
                      <a:gd name="adj1" fmla="val 50000"/>
                      <a:gd name="adj2" fmla="val 21179"/>
                    </a:avLst>
                  </a:prstGeom>
                  <a:solidFill>
                    <a:srgbClr val="FFCC99"/>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sp>
            <p:nvSpPr>
              <p:cNvPr id="6" name="月 5">
                <a:extLst>
                  <a:ext uri="{FF2B5EF4-FFF2-40B4-BE49-F238E27FC236}">
                    <a16:creationId xmlns:a16="http://schemas.microsoft.com/office/drawing/2014/main" id="{9BD49BE6-8F31-9EAA-FE84-5F756F812EDA}"/>
                  </a:ext>
                </a:extLst>
              </p:cNvPr>
              <p:cNvSpPr/>
              <p:nvPr/>
            </p:nvSpPr>
            <p:spPr bwMode="auto">
              <a:xfrm rot="16200000">
                <a:off x="4222612" y="1551533"/>
                <a:ext cx="70586" cy="231325"/>
              </a:xfrm>
              <a:prstGeom prst="moon">
                <a:avLst>
                  <a:gd name="adj" fmla="val 87500"/>
                </a:avLst>
              </a:prstGeom>
              <a:solidFill>
                <a:srgbClr val="FF0000"/>
              </a:solidFill>
              <a:ln w="28575">
                <a:solidFill>
                  <a:schemeClr val="tx1"/>
                </a:solidFill>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ja-JP" altLang="en-US"/>
              </a:p>
            </p:txBody>
          </p:sp>
        </p:grpSp>
      </p:grpSp>
      <p:sp>
        <p:nvSpPr>
          <p:cNvPr id="25" name="テキスト ボックス 24">
            <a:extLst>
              <a:ext uri="{FF2B5EF4-FFF2-40B4-BE49-F238E27FC236}">
                <a16:creationId xmlns:a16="http://schemas.microsoft.com/office/drawing/2014/main" id="{5C9D5050-9877-139E-D80D-1072DCB3BC3A}"/>
              </a:ext>
            </a:extLst>
          </p:cNvPr>
          <p:cNvSpPr txBox="1"/>
          <p:nvPr/>
        </p:nvSpPr>
        <p:spPr>
          <a:xfrm>
            <a:off x="6218060" y="2086453"/>
            <a:ext cx="3420313" cy="120032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76C5FE92-D0E4-9771-C697-B523ADE95566}"/>
              </a:ext>
            </a:extLst>
          </p:cNvPr>
          <p:cNvSpPr txBox="1"/>
          <p:nvPr/>
        </p:nvSpPr>
        <p:spPr>
          <a:xfrm>
            <a:off x="666446" y="5035783"/>
            <a:ext cx="3420313" cy="120032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1395DB22-E3EB-0F95-B148-959294509297}"/>
              </a:ext>
            </a:extLst>
          </p:cNvPr>
          <p:cNvSpPr txBox="1"/>
          <p:nvPr/>
        </p:nvSpPr>
        <p:spPr>
          <a:xfrm>
            <a:off x="422262" y="329408"/>
            <a:ext cx="7571303" cy="646331"/>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3600" b="1" dirty="0"/>
              <a:t>アンバランスになっていませんか？</a:t>
            </a:r>
            <a:endParaRPr lang="en-US" altLang="ja-JP" sz="3600" b="1" dirty="0"/>
          </a:p>
        </p:txBody>
      </p:sp>
      <p:sp>
        <p:nvSpPr>
          <p:cNvPr id="28" name="テキスト ボックス 27">
            <a:extLst>
              <a:ext uri="{FF2B5EF4-FFF2-40B4-BE49-F238E27FC236}">
                <a16:creationId xmlns:a16="http://schemas.microsoft.com/office/drawing/2014/main" id="{E13205CD-6AD9-6CE9-7500-56955E4BB6D3}"/>
              </a:ext>
            </a:extLst>
          </p:cNvPr>
          <p:cNvSpPr txBox="1"/>
          <p:nvPr/>
        </p:nvSpPr>
        <p:spPr>
          <a:xfrm>
            <a:off x="524626" y="952687"/>
            <a:ext cx="8959112" cy="830997"/>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600" dirty="0">
              <a:latin typeface="メイリオ" panose="020B0604030504040204" pitchFamily="50" charset="-128"/>
              <a:ea typeface="メイリオ" panose="020B0604030504040204" pitchFamily="50" charset="-128"/>
            </a:endParaRPr>
          </a:p>
        </p:txBody>
      </p:sp>
      <p:cxnSp>
        <p:nvCxnSpPr>
          <p:cNvPr id="30" name="直線コネクタ 29">
            <a:extLst>
              <a:ext uri="{FF2B5EF4-FFF2-40B4-BE49-F238E27FC236}">
                <a16:creationId xmlns:a16="http://schemas.microsoft.com/office/drawing/2014/main" id="{113DB6D6-F4AD-4ACD-F834-06DC4FA5B082}"/>
              </a:ext>
            </a:extLst>
          </p:cNvPr>
          <p:cNvCxnSpPr>
            <a:cxnSpLocks/>
            <a:stCxn id="10" idx="4"/>
            <a:endCxn id="26" idx="0"/>
          </p:cNvCxnSpPr>
          <p:nvPr/>
        </p:nvCxnSpPr>
        <p:spPr>
          <a:xfrm>
            <a:off x="1871005" y="4518295"/>
            <a:ext cx="505598" cy="5174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404E464E-5AFB-1EA0-7A68-799B736D112F}"/>
              </a:ext>
            </a:extLst>
          </p:cNvPr>
          <p:cNvCxnSpPr>
            <a:cxnSpLocks/>
            <a:stCxn id="25" idx="2"/>
            <a:endCxn id="11" idx="7"/>
          </p:cNvCxnSpPr>
          <p:nvPr/>
        </p:nvCxnSpPr>
        <p:spPr>
          <a:xfrm>
            <a:off x="7928217" y="3286782"/>
            <a:ext cx="113149" cy="147195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A61220E1-1065-27E4-EDE6-77B97508244D}"/>
              </a:ext>
            </a:extLst>
          </p:cNvPr>
          <p:cNvSpPr txBox="1"/>
          <p:nvPr/>
        </p:nvSpPr>
        <p:spPr>
          <a:xfrm>
            <a:off x="1375679" y="3708419"/>
            <a:ext cx="1005403" cy="584775"/>
          </a:xfrm>
          <a:prstGeom prst="rect">
            <a:avLst/>
          </a:prstGeom>
          <a:noFill/>
          <a:ln w="38100">
            <a:noFill/>
          </a:ln>
        </p:spPr>
        <p:txBody>
          <a:bodyPr wrap="none" rtlCol="0">
            <a:spAutoFit/>
          </a:bodyPr>
          <a:lstStyle/>
          <a:p>
            <a:pPr algn="ctr"/>
            <a:r>
              <a:rPr kumimoji="1" lang="ja-JP" altLang="en-US" sz="3200" b="1" dirty="0">
                <a:latin typeface="メイリオ" panose="020B0604030504040204" pitchFamily="50" charset="-128"/>
                <a:ea typeface="メイリオ" panose="020B0604030504040204" pitchFamily="50" charset="-128"/>
              </a:rPr>
              <a:t>収入</a:t>
            </a:r>
          </a:p>
        </p:txBody>
      </p:sp>
      <p:sp>
        <p:nvSpPr>
          <p:cNvPr id="35" name="テキスト ボックス 34">
            <a:extLst>
              <a:ext uri="{FF2B5EF4-FFF2-40B4-BE49-F238E27FC236}">
                <a16:creationId xmlns:a16="http://schemas.microsoft.com/office/drawing/2014/main" id="{9C2F9A12-FAB3-3EB7-A601-CCFA9340D758}"/>
              </a:ext>
            </a:extLst>
          </p:cNvPr>
          <p:cNvSpPr txBox="1"/>
          <p:nvPr/>
        </p:nvSpPr>
        <p:spPr>
          <a:xfrm>
            <a:off x="6868666" y="5130970"/>
            <a:ext cx="1005403" cy="584775"/>
          </a:xfrm>
          <a:prstGeom prst="rect">
            <a:avLst/>
          </a:prstGeom>
          <a:noFill/>
          <a:ln w="38100">
            <a:noFill/>
          </a:ln>
        </p:spPr>
        <p:txBody>
          <a:bodyPr wrap="none" rtlCol="0">
            <a:spAutoFit/>
          </a:bodyPr>
          <a:lstStyle/>
          <a:p>
            <a:pPr algn="ctr"/>
            <a:r>
              <a:rPr kumimoji="1" lang="ja-JP" altLang="en-US" sz="3200" b="1" dirty="0">
                <a:latin typeface="メイリオ" panose="020B0604030504040204" pitchFamily="50" charset="-128"/>
                <a:ea typeface="メイリオ" panose="020B0604030504040204" pitchFamily="50" charset="-128"/>
              </a:rPr>
              <a:t>支出</a:t>
            </a:r>
          </a:p>
        </p:txBody>
      </p:sp>
    </p:spTree>
    <p:extLst>
      <p:ext uri="{BB962C8B-B14F-4D97-AF65-F5344CB8AC3E}">
        <p14:creationId xmlns:p14="http://schemas.microsoft.com/office/powerpoint/2010/main" val="871083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ABB7798C-02FF-3A0E-88AA-D6B524C307C1}"/>
              </a:ext>
            </a:extLst>
          </p:cNvPr>
          <p:cNvGrpSpPr/>
          <p:nvPr/>
        </p:nvGrpSpPr>
        <p:grpSpPr>
          <a:xfrm>
            <a:off x="4307586" y="3605614"/>
            <a:ext cx="1202825" cy="2847422"/>
            <a:chOff x="3721214" y="2515138"/>
            <a:chExt cx="1215135" cy="2323222"/>
          </a:xfrm>
        </p:grpSpPr>
        <p:sp>
          <p:nvSpPr>
            <p:cNvPr id="22" name="台形 21">
              <a:extLst>
                <a:ext uri="{FF2B5EF4-FFF2-40B4-BE49-F238E27FC236}">
                  <a16:creationId xmlns:a16="http://schemas.microsoft.com/office/drawing/2014/main" id="{1D469077-5FFC-D24D-03AB-01F50DD564DB}"/>
                </a:ext>
              </a:extLst>
            </p:cNvPr>
            <p:cNvSpPr/>
            <p:nvPr/>
          </p:nvSpPr>
          <p:spPr bwMode="auto">
            <a:xfrm>
              <a:off x="3721214" y="4703345"/>
              <a:ext cx="1215135" cy="135015"/>
            </a:xfrm>
            <a:prstGeom prst="trapezoid">
              <a:avLst/>
            </a:prstGeom>
            <a:solidFill>
              <a:srgbClr val="CC660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3" name="正方形/長方形 22">
              <a:extLst>
                <a:ext uri="{FF2B5EF4-FFF2-40B4-BE49-F238E27FC236}">
                  <a16:creationId xmlns:a16="http://schemas.microsoft.com/office/drawing/2014/main" id="{C410849E-ED36-B1D2-79E1-CE5B6E35079B}"/>
                </a:ext>
              </a:extLst>
            </p:cNvPr>
            <p:cNvSpPr/>
            <p:nvPr/>
          </p:nvSpPr>
          <p:spPr bwMode="auto">
            <a:xfrm>
              <a:off x="4201048" y="2515138"/>
              <a:ext cx="255466" cy="2189743"/>
            </a:xfrm>
            <a:prstGeom prst="rect">
              <a:avLst/>
            </a:prstGeom>
            <a:solidFill>
              <a:srgbClr val="CC660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4" name="グループ化 3">
            <a:extLst>
              <a:ext uri="{FF2B5EF4-FFF2-40B4-BE49-F238E27FC236}">
                <a16:creationId xmlns:a16="http://schemas.microsoft.com/office/drawing/2014/main" id="{A380A6E4-E4DD-C3AD-F188-A2E5940A6E24}"/>
              </a:ext>
            </a:extLst>
          </p:cNvPr>
          <p:cNvGrpSpPr/>
          <p:nvPr/>
        </p:nvGrpSpPr>
        <p:grpSpPr>
          <a:xfrm>
            <a:off x="1502606" y="1783684"/>
            <a:ext cx="6785056" cy="3948610"/>
            <a:chOff x="826524" y="728700"/>
            <a:chExt cx="6854493" cy="3989025"/>
          </a:xfrm>
        </p:grpSpPr>
        <p:grpSp>
          <p:nvGrpSpPr>
            <p:cNvPr id="5" name="グループ化 4">
              <a:extLst>
                <a:ext uri="{FF2B5EF4-FFF2-40B4-BE49-F238E27FC236}">
                  <a16:creationId xmlns:a16="http://schemas.microsoft.com/office/drawing/2014/main" id="{025FA3E1-D0E4-EF1B-29E7-98BA915B9F8C}"/>
                </a:ext>
              </a:extLst>
            </p:cNvPr>
            <p:cNvGrpSpPr/>
            <p:nvPr/>
          </p:nvGrpSpPr>
          <p:grpSpPr>
            <a:xfrm>
              <a:off x="826524" y="728700"/>
              <a:ext cx="6854493" cy="3989025"/>
              <a:chOff x="826524" y="728700"/>
              <a:chExt cx="6854493" cy="3989025"/>
            </a:xfrm>
          </p:grpSpPr>
          <p:grpSp>
            <p:nvGrpSpPr>
              <p:cNvPr id="7" name="グループ化 6">
                <a:extLst>
                  <a:ext uri="{FF2B5EF4-FFF2-40B4-BE49-F238E27FC236}">
                    <a16:creationId xmlns:a16="http://schemas.microsoft.com/office/drawing/2014/main" id="{F7F1284D-44D1-BE6E-CEBD-9FF6EA5AD26D}"/>
                  </a:ext>
                </a:extLst>
              </p:cNvPr>
              <p:cNvGrpSpPr/>
              <p:nvPr/>
            </p:nvGrpSpPr>
            <p:grpSpPr>
              <a:xfrm>
                <a:off x="3456729" y="728700"/>
                <a:ext cx="1652202" cy="1967760"/>
                <a:chOff x="3456729" y="728700"/>
                <a:chExt cx="1652202" cy="1967760"/>
              </a:xfrm>
            </p:grpSpPr>
            <p:sp>
              <p:nvSpPr>
                <p:cNvPr id="14" name="フリーフォーム: 図形 13">
                  <a:extLst>
                    <a:ext uri="{FF2B5EF4-FFF2-40B4-BE49-F238E27FC236}">
                      <a16:creationId xmlns:a16="http://schemas.microsoft.com/office/drawing/2014/main" id="{F11ADFE8-B694-93DF-DCE3-2C1726C95D79}"/>
                    </a:ext>
                  </a:extLst>
                </p:cNvPr>
                <p:cNvSpPr/>
                <p:nvPr/>
              </p:nvSpPr>
              <p:spPr bwMode="auto">
                <a:xfrm rot="10800000">
                  <a:off x="4146513" y="2324103"/>
                  <a:ext cx="260886" cy="228274"/>
                </a:xfrm>
                <a:custGeom>
                  <a:avLst/>
                  <a:gdLst>
                    <a:gd name="connsiteX0" fmla="*/ 269061 w 538122"/>
                    <a:gd name="connsiteY0" fmla="*/ 0 h 470857"/>
                    <a:gd name="connsiteX1" fmla="*/ 538122 w 538122"/>
                    <a:gd name="connsiteY1" fmla="*/ 470857 h 470857"/>
                    <a:gd name="connsiteX2" fmla="*/ 524101 w 538122"/>
                    <a:gd name="connsiteY2" fmla="*/ 466248 h 470857"/>
                    <a:gd name="connsiteX3" fmla="*/ 269060 w 538122"/>
                    <a:gd name="connsiteY3" fmla="*/ 435067 h 470857"/>
                    <a:gd name="connsiteX4" fmla="*/ 14020 w 538122"/>
                    <a:gd name="connsiteY4" fmla="*/ 466248 h 470857"/>
                    <a:gd name="connsiteX5" fmla="*/ 0 w 538122"/>
                    <a:gd name="connsiteY5" fmla="*/ 470857 h 47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122" h="470857">
                      <a:moveTo>
                        <a:pt x="269061" y="0"/>
                      </a:moveTo>
                      <a:lnTo>
                        <a:pt x="538122" y="470857"/>
                      </a:lnTo>
                      <a:lnTo>
                        <a:pt x="524101" y="466248"/>
                      </a:lnTo>
                      <a:cubicBezTo>
                        <a:pt x="445711" y="446170"/>
                        <a:pt x="359527" y="435067"/>
                        <a:pt x="269060" y="435067"/>
                      </a:cubicBezTo>
                      <a:cubicBezTo>
                        <a:pt x="178593" y="435067"/>
                        <a:pt x="92409" y="446170"/>
                        <a:pt x="14020" y="466248"/>
                      </a:cubicBezTo>
                      <a:lnTo>
                        <a:pt x="0" y="470857"/>
                      </a:lnTo>
                      <a:close/>
                    </a:path>
                  </a:pathLst>
                </a:custGeom>
                <a:solidFill>
                  <a:schemeClr val="bg1">
                    <a:lumMod val="8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5" name="フリーフォーム: 図形 14">
                  <a:extLst>
                    <a:ext uri="{FF2B5EF4-FFF2-40B4-BE49-F238E27FC236}">
                      <a16:creationId xmlns:a16="http://schemas.microsoft.com/office/drawing/2014/main" id="{FA25F7E7-56FF-90F6-E81D-60F56F3B5B35}"/>
                    </a:ext>
                  </a:extLst>
                </p:cNvPr>
                <p:cNvSpPr/>
                <p:nvPr/>
              </p:nvSpPr>
              <p:spPr bwMode="auto">
                <a:xfrm>
                  <a:off x="3456729" y="1784433"/>
                  <a:ext cx="1652202" cy="912027"/>
                </a:xfrm>
                <a:custGeom>
                  <a:avLst/>
                  <a:gdLst>
                    <a:gd name="connsiteX0" fmla="*/ 629721 w 1652202"/>
                    <a:gd name="connsiteY0" fmla="*/ 0 h 912027"/>
                    <a:gd name="connsiteX1" fmla="*/ 1010731 w 1652202"/>
                    <a:gd name="connsiteY1" fmla="*/ 0 h 912027"/>
                    <a:gd name="connsiteX2" fmla="*/ 1127269 w 1652202"/>
                    <a:gd name="connsiteY2" fmla="*/ 466150 h 912027"/>
                    <a:gd name="connsiteX3" fmla="*/ 1129811 w 1652202"/>
                    <a:gd name="connsiteY3" fmla="*/ 470235 h 912027"/>
                    <a:gd name="connsiteX4" fmla="*/ 1136226 w 1652202"/>
                    <a:gd name="connsiteY4" fmla="*/ 501974 h 912027"/>
                    <a:gd name="connsiteX5" fmla="*/ 1392044 w 1652202"/>
                    <a:gd name="connsiteY5" fmla="*/ 699516 h 912027"/>
                    <a:gd name="connsiteX6" fmla="*/ 1431851 w 1652202"/>
                    <a:gd name="connsiteY6" fmla="*/ 630569 h 912027"/>
                    <a:gd name="connsiteX7" fmla="*/ 1438820 w 1652202"/>
                    <a:gd name="connsiteY7" fmla="*/ 618498 h 912027"/>
                    <a:gd name="connsiteX8" fmla="*/ 1569411 w 1652202"/>
                    <a:gd name="connsiteY8" fmla="*/ 583506 h 912027"/>
                    <a:gd name="connsiteX9" fmla="*/ 1652202 w 1652202"/>
                    <a:gd name="connsiteY9" fmla="*/ 631306 h 912027"/>
                    <a:gd name="connsiteX10" fmla="*/ 1490127 w 1652202"/>
                    <a:gd name="connsiteY10" fmla="*/ 912027 h 912027"/>
                    <a:gd name="connsiteX11" fmla="*/ 1324545 w 1652202"/>
                    <a:gd name="connsiteY11" fmla="*/ 816428 h 912027"/>
                    <a:gd name="connsiteX12" fmla="*/ 1324779 w 1652202"/>
                    <a:gd name="connsiteY12" fmla="*/ 816023 h 912027"/>
                    <a:gd name="connsiteX13" fmla="*/ 921953 w 1652202"/>
                    <a:gd name="connsiteY13" fmla="*/ 650607 h 912027"/>
                    <a:gd name="connsiteX14" fmla="*/ 922709 w 1652202"/>
                    <a:gd name="connsiteY14" fmla="*/ 649296 h 912027"/>
                    <a:gd name="connsiteX15" fmla="*/ 820226 w 1652202"/>
                    <a:gd name="connsiteY15" fmla="*/ 659616 h 912027"/>
                    <a:gd name="connsiteX16" fmla="*/ 719475 w 1652202"/>
                    <a:gd name="connsiteY16" fmla="*/ 649471 h 912027"/>
                    <a:gd name="connsiteX17" fmla="*/ 720130 w 1652202"/>
                    <a:gd name="connsiteY17" fmla="*/ 650606 h 912027"/>
                    <a:gd name="connsiteX18" fmla="*/ 325483 w 1652202"/>
                    <a:gd name="connsiteY18" fmla="*/ 812662 h 912027"/>
                    <a:gd name="connsiteX19" fmla="*/ 327657 w 1652202"/>
                    <a:gd name="connsiteY19" fmla="*/ 816427 h 912027"/>
                    <a:gd name="connsiteX20" fmla="*/ 162075 w 1652202"/>
                    <a:gd name="connsiteY20" fmla="*/ 912026 h 912027"/>
                    <a:gd name="connsiteX21" fmla="*/ 0 w 1652202"/>
                    <a:gd name="connsiteY21" fmla="*/ 631305 h 912027"/>
                    <a:gd name="connsiteX22" fmla="*/ 82791 w 1652202"/>
                    <a:gd name="connsiteY22" fmla="*/ 583505 h 912027"/>
                    <a:gd name="connsiteX23" fmla="*/ 213382 w 1652202"/>
                    <a:gd name="connsiteY23" fmla="*/ 618497 h 912027"/>
                    <a:gd name="connsiteX24" fmla="*/ 220351 w 1652202"/>
                    <a:gd name="connsiteY24" fmla="*/ 630568 h 912027"/>
                    <a:gd name="connsiteX25" fmla="*/ 257037 w 1652202"/>
                    <a:gd name="connsiteY25" fmla="*/ 694110 h 912027"/>
                    <a:gd name="connsiteX26" fmla="*/ 504437 w 1652202"/>
                    <a:gd name="connsiteY26" fmla="*/ 503069 h 912027"/>
                    <a:gd name="connsiteX27" fmla="*/ 504221 w 1652202"/>
                    <a:gd name="connsiteY27" fmla="*/ 502000 h 912027"/>
                    <a:gd name="connsiteX28" fmla="*/ 510641 w 1652202"/>
                    <a:gd name="connsiteY28" fmla="*/ 470235 h 912027"/>
                    <a:gd name="connsiteX29" fmla="*/ 513184 w 1652202"/>
                    <a:gd name="connsiteY29" fmla="*/ 466150 h 91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52202" h="912027">
                      <a:moveTo>
                        <a:pt x="629721" y="0"/>
                      </a:moveTo>
                      <a:lnTo>
                        <a:pt x="1010731" y="0"/>
                      </a:lnTo>
                      <a:lnTo>
                        <a:pt x="1127269" y="466150"/>
                      </a:lnTo>
                      <a:lnTo>
                        <a:pt x="1129811" y="470235"/>
                      </a:lnTo>
                      <a:lnTo>
                        <a:pt x="1136226" y="501974"/>
                      </a:lnTo>
                      <a:lnTo>
                        <a:pt x="1392044" y="699516"/>
                      </a:lnTo>
                      <a:lnTo>
                        <a:pt x="1431851" y="630569"/>
                      </a:lnTo>
                      <a:lnTo>
                        <a:pt x="1438820" y="618498"/>
                      </a:lnTo>
                      <a:cubicBezTo>
                        <a:pt x="1465219" y="572773"/>
                        <a:pt x="1523686" y="557107"/>
                        <a:pt x="1569411" y="583506"/>
                      </a:cubicBezTo>
                      <a:lnTo>
                        <a:pt x="1652202" y="631306"/>
                      </a:lnTo>
                      <a:lnTo>
                        <a:pt x="1490127" y="912027"/>
                      </a:lnTo>
                      <a:lnTo>
                        <a:pt x="1324545" y="816428"/>
                      </a:lnTo>
                      <a:lnTo>
                        <a:pt x="1324779" y="816023"/>
                      </a:lnTo>
                      <a:lnTo>
                        <a:pt x="921953" y="650607"/>
                      </a:lnTo>
                      <a:lnTo>
                        <a:pt x="922709" y="649296"/>
                      </a:lnTo>
                      <a:lnTo>
                        <a:pt x="820226" y="659616"/>
                      </a:lnTo>
                      <a:lnTo>
                        <a:pt x="719475" y="649471"/>
                      </a:lnTo>
                      <a:lnTo>
                        <a:pt x="720130" y="650606"/>
                      </a:lnTo>
                      <a:lnTo>
                        <a:pt x="325483" y="812662"/>
                      </a:lnTo>
                      <a:lnTo>
                        <a:pt x="327657" y="816427"/>
                      </a:lnTo>
                      <a:lnTo>
                        <a:pt x="162075" y="912026"/>
                      </a:lnTo>
                      <a:lnTo>
                        <a:pt x="0" y="631305"/>
                      </a:lnTo>
                      <a:lnTo>
                        <a:pt x="82791" y="583505"/>
                      </a:lnTo>
                      <a:cubicBezTo>
                        <a:pt x="128516" y="557106"/>
                        <a:pt x="186983" y="572772"/>
                        <a:pt x="213382" y="618497"/>
                      </a:cubicBezTo>
                      <a:lnTo>
                        <a:pt x="220351" y="630568"/>
                      </a:lnTo>
                      <a:lnTo>
                        <a:pt x="257037" y="694110"/>
                      </a:lnTo>
                      <a:lnTo>
                        <a:pt x="504437" y="503069"/>
                      </a:lnTo>
                      <a:lnTo>
                        <a:pt x="504221" y="502000"/>
                      </a:lnTo>
                      <a:cubicBezTo>
                        <a:pt x="504221" y="491119"/>
                        <a:pt x="506432" y="480495"/>
                        <a:pt x="510641" y="470235"/>
                      </a:cubicBezTo>
                      <a:lnTo>
                        <a:pt x="513184" y="466150"/>
                      </a:lnTo>
                      <a:close/>
                    </a:path>
                  </a:pathLst>
                </a:custGeom>
                <a:solidFill>
                  <a:srgbClr val="FFC00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6" name="楕円 15">
                  <a:extLst>
                    <a:ext uri="{FF2B5EF4-FFF2-40B4-BE49-F238E27FC236}">
                      <a16:creationId xmlns:a16="http://schemas.microsoft.com/office/drawing/2014/main" id="{F7FE48A7-6B35-6681-5040-56524F81866C}"/>
                    </a:ext>
                  </a:extLst>
                </p:cNvPr>
                <p:cNvSpPr/>
                <p:nvPr/>
              </p:nvSpPr>
              <p:spPr bwMode="auto">
                <a:xfrm>
                  <a:off x="3916915" y="1084200"/>
                  <a:ext cx="720080" cy="720080"/>
                </a:xfrm>
                <a:prstGeom prst="ellipse">
                  <a:avLst/>
                </a:prstGeom>
                <a:solidFill>
                  <a:srgbClr val="FFCC99"/>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7" name="フリーフォーム: 図形 16">
                  <a:extLst>
                    <a:ext uri="{FF2B5EF4-FFF2-40B4-BE49-F238E27FC236}">
                      <a16:creationId xmlns:a16="http://schemas.microsoft.com/office/drawing/2014/main" id="{712510BC-02AC-860A-C6CF-68A78B442079}"/>
                    </a:ext>
                  </a:extLst>
                </p:cNvPr>
                <p:cNvSpPr/>
                <p:nvPr/>
              </p:nvSpPr>
              <p:spPr bwMode="auto">
                <a:xfrm>
                  <a:off x="4007895" y="728700"/>
                  <a:ext cx="538122" cy="470857"/>
                </a:xfrm>
                <a:custGeom>
                  <a:avLst/>
                  <a:gdLst>
                    <a:gd name="connsiteX0" fmla="*/ 269061 w 538122"/>
                    <a:gd name="connsiteY0" fmla="*/ 0 h 470857"/>
                    <a:gd name="connsiteX1" fmla="*/ 538122 w 538122"/>
                    <a:gd name="connsiteY1" fmla="*/ 470857 h 470857"/>
                    <a:gd name="connsiteX2" fmla="*/ 524101 w 538122"/>
                    <a:gd name="connsiteY2" fmla="*/ 466248 h 470857"/>
                    <a:gd name="connsiteX3" fmla="*/ 269060 w 538122"/>
                    <a:gd name="connsiteY3" fmla="*/ 435067 h 470857"/>
                    <a:gd name="connsiteX4" fmla="*/ 14020 w 538122"/>
                    <a:gd name="connsiteY4" fmla="*/ 466248 h 470857"/>
                    <a:gd name="connsiteX5" fmla="*/ 0 w 538122"/>
                    <a:gd name="connsiteY5" fmla="*/ 470857 h 47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122" h="470857">
                      <a:moveTo>
                        <a:pt x="269061" y="0"/>
                      </a:moveTo>
                      <a:lnTo>
                        <a:pt x="538122" y="470857"/>
                      </a:lnTo>
                      <a:lnTo>
                        <a:pt x="524101" y="466248"/>
                      </a:lnTo>
                      <a:cubicBezTo>
                        <a:pt x="445711" y="446170"/>
                        <a:pt x="359527" y="435067"/>
                        <a:pt x="269060" y="435067"/>
                      </a:cubicBezTo>
                      <a:cubicBezTo>
                        <a:pt x="178593" y="435067"/>
                        <a:pt x="92409" y="446170"/>
                        <a:pt x="14020" y="466248"/>
                      </a:cubicBezTo>
                      <a:lnTo>
                        <a:pt x="0" y="470857"/>
                      </a:lnTo>
                      <a:close/>
                    </a:path>
                  </a:pathLst>
                </a:custGeom>
                <a:solidFill>
                  <a:srgbClr val="FF000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8" name="楕円 17">
                  <a:extLst>
                    <a:ext uri="{FF2B5EF4-FFF2-40B4-BE49-F238E27FC236}">
                      <a16:creationId xmlns:a16="http://schemas.microsoft.com/office/drawing/2014/main" id="{248E6AA6-80DB-F6EE-1C4D-D568A2670D65}"/>
                    </a:ext>
                  </a:extLst>
                </p:cNvPr>
                <p:cNvSpPr/>
                <p:nvPr/>
              </p:nvSpPr>
              <p:spPr bwMode="auto">
                <a:xfrm>
                  <a:off x="3983453" y="1290151"/>
                  <a:ext cx="240884" cy="240884"/>
                </a:xfrm>
                <a:prstGeom prst="ellipse">
                  <a:avLst/>
                </a:prstGeom>
                <a:solidFill>
                  <a:schemeClr val="bg1"/>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 name="楕円 18">
                  <a:extLst>
                    <a:ext uri="{FF2B5EF4-FFF2-40B4-BE49-F238E27FC236}">
                      <a16:creationId xmlns:a16="http://schemas.microsoft.com/office/drawing/2014/main" id="{F977F19C-7B18-CF1C-A070-16F687663938}"/>
                    </a:ext>
                  </a:extLst>
                </p:cNvPr>
                <p:cNvSpPr/>
                <p:nvPr/>
              </p:nvSpPr>
              <p:spPr bwMode="auto">
                <a:xfrm>
                  <a:off x="4331115" y="1290151"/>
                  <a:ext cx="240884" cy="240884"/>
                </a:xfrm>
                <a:prstGeom prst="ellipse">
                  <a:avLst/>
                </a:prstGeom>
                <a:solidFill>
                  <a:schemeClr val="bg1"/>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0" name="楕円 19">
                  <a:extLst>
                    <a:ext uri="{FF2B5EF4-FFF2-40B4-BE49-F238E27FC236}">
                      <a16:creationId xmlns:a16="http://schemas.microsoft.com/office/drawing/2014/main" id="{D4E2B355-4CBC-C9B8-D768-D986AD95EA7F}"/>
                    </a:ext>
                  </a:extLst>
                </p:cNvPr>
                <p:cNvSpPr/>
                <p:nvPr/>
              </p:nvSpPr>
              <p:spPr bwMode="auto">
                <a:xfrm>
                  <a:off x="4035840" y="1342118"/>
                  <a:ext cx="136110" cy="136110"/>
                </a:xfrm>
                <a:prstGeom prst="ellipse">
                  <a:avLst/>
                </a:prstGeom>
                <a:solidFill>
                  <a:schemeClr val="tx1"/>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1" name="楕円 20">
                  <a:extLst>
                    <a:ext uri="{FF2B5EF4-FFF2-40B4-BE49-F238E27FC236}">
                      <a16:creationId xmlns:a16="http://schemas.microsoft.com/office/drawing/2014/main" id="{EF6189D2-D925-5E6A-BD51-3A134A7002EB}"/>
                    </a:ext>
                  </a:extLst>
                </p:cNvPr>
                <p:cNvSpPr/>
                <p:nvPr/>
              </p:nvSpPr>
              <p:spPr bwMode="auto">
                <a:xfrm>
                  <a:off x="4383502" y="1342118"/>
                  <a:ext cx="136110" cy="136110"/>
                </a:xfrm>
                <a:prstGeom prst="ellipse">
                  <a:avLst/>
                </a:prstGeom>
                <a:solidFill>
                  <a:schemeClr val="tx1"/>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8" name="グループ化 7">
                <a:extLst>
                  <a:ext uri="{FF2B5EF4-FFF2-40B4-BE49-F238E27FC236}">
                    <a16:creationId xmlns:a16="http://schemas.microsoft.com/office/drawing/2014/main" id="{5265D793-0057-6AAC-52AD-8503F1B75F02}"/>
                  </a:ext>
                </a:extLst>
              </p:cNvPr>
              <p:cNvGrpSpPr/>
              <p:nvPr/>
            </p:nvGrpSpPr>
            <p:grpSpPr>
              <a:xfrm>
                <a:off x="826524" y="1845470"/>
                <a:ext cx="6854493" cy="2872255"/>
                <a:chOff x="826524" y="1845470"/>
                <a:chExt cx="6854493" cy="2872255"/>
              </a:xfrm>
            </p:grpSpPr>
            <p:sp>
              <p:nvSpPr>
                <p:cNvPr id="9" name="アーチ 8">
                  <a:extLst>
                    <a:ext uri="{FF2B5EF4-FFF2-40B4-BE49-F238E27FC236}">
                      <a16:creationId xmlns:a16="http://schemas.microsoft.com/office/drawing/2014/main" id="{E2BE3DDE-2CC0-E49E-F5AD-D2E3210E4B23}"/>
                    </a:ext>
                  </a:extLst>
                </p:cNvPr>
                <p:cNvSpPr/>
                <p:nvPr/>
              </p:nvSpPr>
              <p:spPr bwMode="auto">
                <a:xfrm>
                  <a:off x="1402557" y="1913544"/>
                  <a:ext cx="5748796" cy="2804181"/>
                </a:xfrm>
                <a:prstGeom prst="blockArc">
                  <a:avLst>
                    <a:gd name="adj1" fmla="val 10800000"/>
                    <a:gd name="adj2" fmla="val 21598981"/>
                    <a:gd name="adj3" fmla="val 1976"/>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0" name="楕円 9">
                  <a:extLst>
                    <a:ext uri="{FF2B5EF4-FFF2-40B4-BE49-F238E27FC236}">
                      <a16:creationId xmlns:a16="http://schemas.microsoft.com/office/drawing/2014/main" id="{E4169A96-B7FD-59CD-1C3E-B4334E41CE96}"/>
                    </a:ext>
                  </a:extLst>
                </p:cNvPr>
                <p:cNvSpPr/>
                <p:nvPr/>
              </p:nvSpPr>
              <p:spPr bwMode="auto">
                <a:xfrm>
                  <a:off x="826524" y="3102787"/>
                  <a:ext cx="1152066" cy="1152066"/>
                </a:xfrm>
                <a:prstGeom prst="ellipse">
                  <a:avLst/>
                </a:prstGeom>
                <a:solidFill>
                  <a:srgbClr val="00B0F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2" name="四角形: 上の 2 つの角を丸める 11">
                  <a:extLst>
                    <a:ext uri="{FF2B5EF4-FFF2-40B4-BE49-F238E27FC236}">
                      <a16:creationId xmlns:a16="http://schemas.microsoft.com/office/drawing/2014/main" id="{E41F8989-0464-77B1-8441-AD0BBBB51A1D}"/>
                    </a:ext>
                  </a:extLst>
                </p:cNvPr>
                <p:cNvSpPr/>
                <p:nvPr/>
              </p:nvSpPr>
              <p:spPr bwMode="auto">
                <a:xfrm>
                  <a:off x="3788569" y="1845470"/>
                  <a:ext cx="266428" cy="181718"/>
                </a:xfrm>
                <a:prstGeom prst="round2SameRect">
                  <a:avLst>
                    <a:gd name="adj1" fmla="val 50000"/>
                    <a:gd name="adj2" fmla="val 21179"/>
                  </a:avLst>
                </a:prstGeom>
                <a:solidFill>
                  <a:srgbClr val="FFCC99"/>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3" name="四角形: 上の 2 つの角を丸める 12">
                  <a:extLst>
                    <a:ext uri="{FF2B5EF4-FFF2-40B4-BE49-F238E27FC236}">
                      <a16:creationId xmlns:a16="http://schemas.microsoft.com/office/drawing/2014/main" id="{41329228-9A73-ED23-3034-9057F087D5EC}"/>
                    </a:ext>
                  </a:extLst>
                </p:cNvPr>
                <p:cNvSpPr/>
                <p:nvPr/>
              </p:nvSpPr>
              <p:spPr bwMode="auto">
                <a:xfrm>
                  <a:off x="4491038" y="1845470"/>
                  <a:ext cx="266428" cy="181718"/>
                </a:xfrm>
                <a:prstGeom prst="round2SameRect">
                  <a:avLst>
                    <a:gd name="adj1" fmla="val 50000"/>
                    <a:gd name="adj2" fmla="val 21179"/>
                  </a:avLst>
                </a:prstGeom>
                <a:solidFill>
                  <a:srgbClr val="FFCC99"/>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 name="楕円 28">
                  <a:extLst>
                    <a:ext uri="{FF2B5EF4-FFF2-40B4-BE49-F238E27FC236}">
                      <a16:creationId xmlns:a16="http://schemas.microsoft.com/office/drawing/2014/main" id="{8FDC1602-2A19-FEA2-7D53-E573FED41AAD}"/>
                    </a:ext>
                  </a:extLst>
                </p:cNvPr>
                <p:cNvSpPr/>
                <p:nvPr/>
              </p:nvSpPr>
              <p:spPr bwMode="auto">
                <a:xfrm>
                  <a:off x="6528951" y="3102787"/>
                  <a:ext cx="1152066" cy="1152066"/>
                </a:xfrm>
                <a:prstGeom prst="ellipse">
                  <a:avLst/>
                </a:prstGeom>
                <a:solidFill>
                  <a:srgbClr val="00B0F0"/>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sp>
          <p:nvSpPr>
            <p:cNvPr id="6" name="月 5">
              <a:extLst>
                <a:ext uri="{FF2B5EF4-FFF2-40B4-BE49-F238E27FC236}">
                  <a16:creationId xmlns:a16="http://schemas.microsoft.com/office/drawing/2014/main" id="{9BD49BE6-8F31-9EAA-FE84-5F756F812EDA}"/>
                </a:ext>
              </a:extLst>
            </p:cNvPr>
            <p:cNvSpPr/>
            <p:nvPr/>
          </p:nvSpPr>
          <p:spPr bwMode="auto">
            <a:xfrm rot="16200000">
              <a:off x="4222612" y="1551533"/>
              <a:ext cx="70586" cy="231325"/>
            </a:xfrm>
            <a:prstGeom prst="moon">
              <a:avLst>
                <a:gd name="adj" fmla="val 87500"/>
              </a:avLst>
            </a:prstGeom>
            <a:solidFill>
              <a:srgbClr val="FF0000"/>
            </a:solidFill>
            <a:ln w="28575">
              <a:solidFill>
                <a:schemeClr val="tx1"/>
              </a:solidFill>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ja-JP" altLang="en-US"/>
            </a:p>
          </p:txBody>
        </p:sp>
      </p:grpSp>
      <p:sp>
        <p:nvSpPr>
          <p:cNvPr id="26" name="テキスト ボックス 25">
            <a:extLst>
              <a:ext uri="{FF2B5EF4-FFF2-40B4-BE49-F238E27FC236}">
                <a16:creationId xmlns:a16="http://schemas.microsoft.com/office/drawing/2014/main" id="{76C5FE92-D0E4-9771-C697-B523ADE95566}"/>
              </a:ext>
            </a:extLst>
          </p:cNvPr>
          <p:cNvSpPr txBox="1"/>
          <p:nvPr/>
        </p:nvSpPr>
        <p:spPr>
          <a:xfrm>
            <a:off x="382710" y="5397481"/>
            <a:ext cx="4114750"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1395DB22-E3EB-0F95-B148-959294509297}"/>
              </a:ext>
            </a:extLst>
          </p:cNvPr>
          <p:cNvSpPr txBox="1"/>
          <p:nvPr/>
        </p:nvSpPr>
        <p:spPr>
          <a:xfrm>
            <a:off x="422262" y="329408"/>
            <a:ext cx="4339650" cy="646331"/>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3600" b="1" dirty="0"/>
              <a:t>バランスが大切です</a:t>
            </a:r>
            <a:endParaRPr lang="en-US" altLang="ja-JP" sz="3600" b="1" dirty="0"/>
          </a:p>
        </p:txBody>
      </p:sp>
      <p:sp>
        <p:nvSpPr>
          <p:cNvPr id="28" name="テキスト ボックス 27">
            <a:extLst>
              <a:ext uri="{FF2B5EF4-FFF2-40B4-BE49-F238E27FC236}">
                <a16:creationId xmlns:a16="http://schemas.microsoft.com/office/drawing/2014/main" id="{E13205CD-6AD9-6CE9-7500-56955E4BB6D3}"/>
              </a:ext>
            </a:extLst>
          </p:cNvPr>
          <p:cNvSpPr txBox="1"/>
          <p:nvPr/>
        </p:nvSpPr>
        <p:spPr>
          <a:xfrm>
            <a:off x="524626" y="952687"/>
            <a:ext cx="8959112" cy="830997"/>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600" dirty="0">
              <a:latin typeface="メイリオ" panose="020B0604030504040204" pitchFamily="50" charset="-128"/>
              <a:ea typeface="メイリオ" panose="020B0604030504040204" pitchFamily="50" charset="-128"/>
            </a:endParaRPr>
          </a:p>
        </p:txBody>
      </p:sp>
      <p:sp>
        <p:nvSpPr>
          <p:cNvPr id="32" name="テキスト ボックス 31">
            <a:extLst>
              <a:ext uri="{FF2B5EF4-FFF2-40B4-BE49-F238E27FC236}">
                <a16:creationId xmlns:a16="http://schemas.microsoft.com/office/drawing/2014/main" id="{86D7DAB6-D7F1-FB9A-206C-C1230350C624}"/>
              </a:ext>
            </a:extLst>
          </p:cNvPr>
          <p:cNvSpPr txBox="1"/>
          <p:nvPr/>
        </p:nvSpPr>
        <p:spPr>
          <a:xfrm>
            <a:off x="5593065" y="5397481"/>
            <a:ext cx="4114750"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B8B65991-C521-9B5E-E7C7-F9CB2A6175F0}"/>
              </a:ext>
            </a:extLst>
          </p:cNvPr>
          <p:cNvSpPr txBox="1"/>
          <p:nvPr/>
        </p:nvSpPr>
        <p:spPr>
          <a:xfrm>
            <a:off x="1570102" y="4456418"/>
            <a:ext cx="1005403" cy="584775"/>
          </a:xfrm>
          <a:prstGeom prst="rect">
            <a:avLst/>
          </a:prstGeom>
          <a:noFill/>
          <a:ln w="38100">
            <a:noFill/>
          </a:ln>
        </p:spPr>
        <p:txBody>
          <a:bodyPr wrap="none" rtlCol="0">
            <a:spAutoFit/>
          </a:bodyPr>
          <a:lstStyle/>
          <a:p>
            <a:pPr algn="ctr"/>
            <a:r>
              <a:rPr kumimoji="1" lang="ja-JP" altLang="en-US" sz="3200" b="1" dirty="0">
                <a:latin typeface="メイリオ" panose="020B0604030504040204" pitchFamily="50" charset="-128"/>
                <a:ea typeface="メイリオ" panose="020B0604030504040204" pitchFamily="50" charset="-128"/>
              </a:rPr>
              <a:t>収入</a:t>
            </a:r>
          </a:p>
        </p:txBody>
      </p:sp>
      <p:sp>
        <p:nvSpPr>
          <p:cNvPr id="34" name="テキスト ボックス 33">
            <a:extLst>
              <a:ext uri="{FF2B5EF4-FFF2-40B4-BE49-F238E27FC236}">
                <a16:creationId xmlns:a16="http://schemas.microsoft.com/office/drawing/2014/main" id="{8B50E261-A453-A205-38D0-424A5272CFC2}"/>
              </a:ext>
            </a:extLst>
          </p:cNvPr>
          <p:cNvSpPr txBox="1"/>
          <p:nvPr/>
        </p:nvSpPr>
        <p:spPr>
          <a:xfrm>
            <a:off x="7229029" y="4456418"/>
            <a:ext cx="1005403" cy="584775"/>
          </a:xfrm>
          <a:prstGeom prst="rect">
            <a:avLst/>
          </a:prstGeom>
          <a:noFill/>
          <a:ln w="38100">
            <a:noFill/>
          </a:ln>
        </p:spPr>
        <p:txBody>
          <a:bodyPr wrap="none" rtlCol="0">
            <a:spAutoFit/>
          </a:bodyPr>
          <a:lstStyle/>
          <a:p>
            <a:pPr algn="ctr"/>
            <a:r>
              <a:rPr kumimoji="1" lang="ja-JP" altLang="en-US" sz="3200" b="1" dirty="0">
                <a:latin typeface="メイリオ" panose="020B0604030504040204" pitchFamily="50" charset="-128"/>
                <a:ea typeface="メイリオ" panose="020B0604030504040204" pitchFamily="50" charset="-128"/>
              </a:rPr>
              <a:t>支出</a:t>
            </a:r>
          </a:p>
        </p:txBody>
      </p:sp>
    </p:spTree>
    <p:extLst>
      <p:ext uri="{BB962C8B-B14F-4D97-AF65-F5344CB8AC3E}">
        <p14:creationId xmlns:p14="http://schemas.microsoft.com/office/powerpoint/2010/main" val="3634566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a:extLst>
              <a:ext uri="{FF2B5EF4-FFF2-40B4-BE49-F238E27FC236}">
                <a16:creationId xmlns:a16="http://schemas.microsoft.com/office/drawing/2014/main" id="{1395DB22-E3EB-0F95-B148-959294509297}"/>
              </a:ext>
            </a:extLst>
          </p:cNvPr>
          <p:cNvSpPr txBox="1"/>
          <p:nvPr/>
        </p:nvSpPr>
        <p:spPr>
          <a:xfrm>
            <a:off x="422262" y="329408"/>
            <a:ext cx="5724644" cy="646331"/>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3600" b="1" dirty="0"/>
              <a:t>価格で選ぶか性能で選ぶか</a:t>
            </a:r>
            <a:endParaRPr lang="en-US" altLang="ja-JP" sz="3600" b="1" dirty="0"/>
          </a:p>
        </p:txBody>
      </p:sp>
      <p:sp>
        <p:nvSpPr>
          <p:cNvPr id="28" name="テキスト ボックス 27">
            <a:extLst>
              <a:ext uri="{FF2B5EF4-FFF2-40B4-BE49-F238E27FC236}">
                <a16:creationId xmlns:a16="http://schemas.microsoft.com/office/drawing/2014/main" id="{E13205CD-6AD9-6CE9-7500-56955E4BB6D3}"/>
              </a:ext>
            </a:extLst>
          </p:cNvPr>
          <p:cNvSpPr txBox="1"/>
          <p:nvPr/>
        </p:nvSpPr>
        <p:spPr>
          <a:xfrm>
            <a:off x="524626" y="952687"/>
            <a:ext cx="8959112" cy="830997"/>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600" dirty="0">
              <a:latin typeface="メイリオ" panose="020B0604030504040204" pitchFamily="50" charset="-128"/>
              <a:ea typeface="メイリオ" panose="020B0604030504040204" pitchFamily="50" charset="-128"/>
            </a:endParaRPr>
          </a:p>
        </p:txBody>
      </p:sp>
      <p:grpSp>
        <p:nvGrpSpPr>
          <p:cNvPr id="24" name="グループ化 23">
            <a:extLst>
              <a:ext uri="{FF2B5EF4-FFF2-40B4-BE49-F238E27FC236}">
                <a16:creationId xmlns:a16="http://schemas.microsoft.com/office/drawing/2014/main" id="{12BDF350-9ABE-FB0B-9AFD-A8AC11F4782C}"/>
              </a:ext>
            </a:extLst>
          </p:cNvPr>
          <p:cNvGrpSpPr/>
          <p:nvPr/>
        </p:nvGrpSpPr>
        <p:grpSpPr>
          <a:xfrm>
            <a:off x="1545851" y="2117914"/>
            <a:ext cx="6916662" cy="4428512"/>
            <a:chOff x="287029" y="3825390"/>
            <a:chExt cx="3250642" cy="2081281"/>
          </a:xfrm>
        </p:grpSpPr>
        <p:grpSp>
          <p:nvGrpSpPr>
            <p:cNvPr id="29" name="グループ化 28">
              <a:extLst>
                <a:ext uri="{FF2B5EF4-FFF2-40B4-BE49-F238E27FC236}">
                  <a16:creationId xmlns:a16="http://schemas.microsoft.com/office/drawing/2014/main" id="{EF83A0A1-E76D-3025-0E6D-F2821454E01F}"/>
                </a:ext>
              </a:extLst>
            </p:cNvPr>
            <p:cNvGrpSpPr/>
            <p:nvPr/>
          </p:nvGrpSpPr>
          <p:grpSpPr>
            <a:xfrm>
              <a:off x="287029" y="3825390"/>
              <a:ext cx="3250642" cy="1280693"/>
              <a:chOff x="-311708" y="411264"/>
              <a:chExt cx="10079365" cy="3971084"/>
            </a:xfrm>
          </p:grpSpPr>
          <p:sp>
            <p:nvSpPr>
              <p:cNvPr id="35" name="楕円 34">
                <a:extLst>
                  <a:ext uri="{FF2B5EF4-FFF2-40B4-BE49-F238E27FC236}">
                    <a16:creationId xmlns:a16="http://schemas.microsoft.com/office/drawing/2014/main" id="{73DA0C2B-915A-FC81-9F65-9D33AB429E14}"/>
                  </a:ext>
                </a:extLst>
              </p:cNvPr>
              <p:cNvSpPr/>
              <p:nvPr/>
            </p:nvSpPr>
            <p:spPr bwMode="auto">
              <a:xfrm>
                <a:off x="4254222" y="411264"/>
                <a:ext cx="947506" cy="947506"/>
              </a:xfrm>
              <a:prstGeom prst="ellipse">
                <a:avLst/>
              </a:prstGeom>
              <a:solidFill>
                <a:srgbClr val="FFCC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36" name="矢印: 山形 35">
                <a:extLst>
                  <a:ext uri="{FF2B5EF4-FFF2-40B4-BE49-F238E27FC236}">
                    <a16:creationId xmlns:a16="http://schemas.microsoft.com/office/drawing/2014/main" id="{2AB28014-47CB-AEDD-0D01-C094AD354C63}"/>
                  </a:ext>
                </a:extLst>
              </p:cNvPr>
              <p:cNvSpPr/>
              <p:nvPr/>
            </p:nvSpPr>
            <p:spPr bwMode="auto">
              <a:xfrm rot="16200000">
                <a:off x="3969596" y="-1520230"/>
                <a:ext cx="1516759" cy="8565750"/>
              </a:xfrm>
              <a:prstGeom prst="chevron">
                <a:avLst>
                  <a:gd name="adj" fmla="val 91530"/>
                </a:avLst>
              </a:prstGeom>
              <a:solidFill>
                <a:schemeClr val="bg1">
                  <a:lumMod val="85000"/>
                </a:schemeClr>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 name="楕円 36">
                <a:extLst>
                  <a:ext uri="{FF2B5EF4-FFF2-40B4-BE49-F238E27FC236}">
                    <a16:creationId xmlns:a16="http://schemas.microsoft.com/office/drawing/2014/main" id="{9AF4F859-A6CD-9A80-F13C-1CC2CC16853B}"/>
                  </a:ext>
                </a:extLst>
              </p:cNvPr>
              <p:cNvSpPr/>
              <p:nvPr/>
            </p:nvSpPr>
            <p:spPr bwMode="auto">
              <a:xfrm>
                <a:off x="-311708" y="2451514"/>
                <a:ext cx="1930834" cy="1930834"/>
              </a:xfrm>
              <a:prstGeom prst="ellipse">
                <a:avLst/>
              </a:prstGeom>
              <a:solidFill>
                <a:srgbClr val="FFCC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38" name="楕円 37">
                <a:extLst>
                  <a:ext uri="{FF2B5EF4-FFF2-40B4-BE49-F238E27FC236}">
                    <a16:creationId xmlns:a16="http://schemas.microsoft.com/office/drawing/2014/main" id="{FC79C9AB-9415-7B52-FBF9-43BB52144BED}"/>
                  </a:ext>
                </a:extLst>
              </p:cNvPr>
              <p:cNvSpPr/>
              <p:nvPr/>
            </p:nvSpPr>
            <p:spPr bwMode="auto">
              <a:xfrm>
                <a:off x="7836823" y="2451514"/>
                <a:ext cx="1930834" cy="1930834"/>
              </a:xfrm>
              <a:prstGeom prst="ellipse">
                <a:avLst/>
              </a:prstGeom>
              <a:solidFill>
                <a:srgbClr val="FFCC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39" name="フリーフォーム: 図形 38">
                <a:extLst>
                  <a:ext uri="{FF2B5EF4-FFF2-40B4-BE49-F238E27FC236}">
                    <a16:creationId xmlns:a16="http://schemas.microsoft.com/office/drawing/2014/main" id="{29F3C99B-EA02-18B7-6F44-63ED639C8C43}"/>
                  </a:ext>
                </a:extLst>
              </p:cNvPr>
              <p:cNvSpPr/>
              <p:nvPr/>
            </p:nvSpPr>
            <p:spPr bwMode="auto">
              <a:xfrm rot="10800000">
                <a:off x="4597531" y="2942665"/>
                <a:ext cx="260886" cy="228274"/>
              </a:xfrm>
              <a:custGeom>
                <a:avLst/>
                <a:gdLst>
                  <a:gd name="connsiteX0" fmla="*/ 269061 w 538122"/>
                  <a:gd name="connsiteY0" fmla="*/ 0 h 470857"/>
                  <a:gd name="connsiteX1" fmla="*/ 538122 w 538122"/>
                  <a:gd name="connsiteY1" fmla="*/ 470857 h 470857"/>
                  <a:gd name="connsiteX2" fmla="*/ 524101 w 538122"/>
                  <a:gd name="connsiteY2" fmla="*/ 466248 h 470857"/>
                  <a:gd name="connsiteX3" fmla="*/ 269060 w 538122"/>
                  <a:gd name="connsiteY3" fmla="*/ 435067 h 470857"/>
                  <a:gd name="connsiteX4" fmla="*/ 14020 w 538122"/>
                  <a:gd name="connsiteY4" fmla="*/ 466248 h 470857"/>
                  <a:gd name="connsiteX5" fmla="*/ 0 w 538122"/>
                  <a:gd name="connsiteY5" fmla="*/ 470857 h 47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122" h="470857">
                    <a:moveTo>
                      <a:pt x="269061" y="0"/>
                    </a:moveTo>
                    <a:lnTo>
                      <a:pt x="538122" y="470857"/>
                    </a:lnTo>
                    <a:lnTo>
                      <a:pt x="524101" y="466248"/>
                    </a:lnTo>
                    <a:cubicBezTo>
                      <a:pt x="445711" y="446170"/>
                      <a:pt x="359527" y="435067"/>
                      <a:pt x="269060" y="435067"/>
                    </a:cubicBezTo>
                    <a:cubicBezTo>
                      <a:pt x="178593" y="435067"/>
                      <a:pt x="92409" y="446170"/>
                      <a:pt x="14020" y="466248"/>
                    </a:cubicBezTo>
                    <a:lnTo>
                      <a:pt x="0" y="470857"/>
                    </a:lnTo>
                    <a:close/>
                  </a:path>
                </a:pathLst>
              </a:custGeom>
              <a:solidFill>
                <a:schemeClr val="bg1">
                  <a:lumMod val="85000"/>
                </a:schemeClr>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40" name="楕円 39">
                <a:extLst>
                  <a:ext uri="{FF2B5EF4-FFF2-40B4-BE49-F238E27FC236}">
                    <a16:creationId xmlns:a16="http://schemas.microsoft.com/office/drawing/2014/main" id="{996E986D-BEC8-C8B7-62BC-6B116AD7CE64}"/>
                  </a:ext>
                </a:extLst>
              </p:cNvPr>
              <p:cNvSpPr/>
              <p:nvPr/>
            </p:nvSpPr>
            <p:spPr bwMode="auto">
              <a:xfrm>
                <a:off x="3909165" y="1358770"/>
                <a:ext cx="1637620" cy="1637620"/>
              </a:xfrm>
              <a:prstGeom prst="ellipse">
                <a:avLst/>
              </a:prstGeom>
              <a:solidFill>
                <a:srgbClr val="FFCC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41" name="楕円 40">
                <a:extLst>
                  <a:ext uri="{FF2B5EF4-FFF2-40B4-BE49-F238E27FC236}">
                    <a16:creationId xmlns:a16="http://schemas.microsoft.com/office/drawing/2014/main" id="{B3D3F359-889B-2045-E62A-BEF7C3A7A7BA}"/>
                  </a:ext>
                </a:extLst>
              </p:cNvPr>
              <p:cNvSpPr/>
              <p:nvPr/>
            </p:nvSpPr>
            <p:spPr bwMode="auto">
              <a:xfrm>
                <a:off x="4438895" y="709205"/>
                <a:ext cx="95378" cy="228680"/>
              </a:xfrm>
              <a:prstGeom prst="ellipse">
                <a:avLst/>
              </a:prstGeom>
              <a:solidFill>
                <a:schemeClr val="tx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42" name="楕円 41">
                <a:extLst>
                  <a:ext uri="{FF2B5EF4-FFF2-40B4-BE49-F238E27FC236}">
                    <a16:creationId xmlns:a16="http://schemas.microsoft.com/office/drawing/2014/main" id="{26F33689-3A37-EEBA-692C-F4E31AAB5790}"/>
                  </a:ext>
                </a:extLst>
              </p:cNvPr>
              <p:cNvSpPr/>
              <p:nvPr/>
            </p:nvSpPr>
            <p:spPr bwMode="auto">
              <a:xfrm>
                <a:off x="4929432" y="709205"/>
                <a:ext cx="95378" cy="228680"/>
              </a:xfrm>
              <a:prstGeom prst="ellipse">
                <a:avLst/>
              </a:prstGeom>
              <a:solidFill>
                <a:schemeClr val="tx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43" name="月 42">
                <a:extLst>
                  <a:ext uri="{FF2B5EF4-FFF2-40B4-BE49-F238E27FC236}">
                    <a16:creationId xmlns:a16="http://schemas.microsoft.com/office/drawing/2014/main" id="{A2128588-E30C-45A0-26AE-4B03221E7563}"/>
                  </a:ext>
                </a:extLst>
              </p:cNvPr>
              <p:cNvSpPr/>
              <p:nvPr/>
            </p:nvSpPr>
            <p:spPr bwMode="auto">
              <a:xfrm rot="16200000">
                <a:off x="4708514" y="974436"/>
                <a:ext cx="51256" cy="363338"/>
              </a:xfrm>
              <a:prstGeom prst="moon">
                <a:avLst>
                  <a:gd name="adj" fmla="val 80157"/>
                </a:avLst>
              </a:prstGeom>
              <a:solidFill>
                <a:srgbClr val="FF0000"/>
              </a:solidFill>
              <a:ln w="38100">
                <a:solidFill>
                  <a:schemeClr val="tx1"/>
                </a:solidFill>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ja-JP" altLang="en-US"/>
              </a:p>
            </p:txBody>
          </p:sp>
        </p:grpSp>
        <p:grpSp>
          <p:nvGrpSpPr>
            <p:cNvPr id="32" name="グループ化 31">
              <a:extLst>
                <a:ext uri="{FF2B5EF4-FFF2-40B4-BE49-F238E27FC236}">
                  <a16:creationId xmlns:a16="http://schemas.microsoft.com/office/drawing/2014/main" id="{CA8E5CDD-49A0-A0D3-694F-47995014EF25}"/>
                </a:ext>
              </a:extLst>
            </p:cNvPr>
            <p:cNvGrpSpPr/>
            <p:nvPr/>
          </p:nvGrpSpPr>
          <p:grpSpPr>
            <a:xfrm>
              <a:off x="1660607" y="4714778"/>
              <a:ext cx="503486" cy="1191893"/>
              <a:chOff x="3677641" y="2550330"/>
              <a:chExt cx="1215135" cy="2323223"/>
            </a:xfrm>
            <a:solidFill>
              <a:schemeClr val="bg1">
                <a:lumMod val="85000"/>
              </a:schemeClr>
            </a:solidFill>
          </p:grpSpPr>
          <p:sp>
            <p:nvSpPr>
              <p:cNvPr id="33" name="台形 32">
                <a:extLst>
                  <a:ext uri="{FF2B5EF4-FFF2-40B4-BE49-F238E27FC236}">
                    <a16:creationId xmlns:a16="http://schemas.microsoft.com/office/drawing/2014/main" id="{87012DBC-66CE-70FE-DBB1-8E16EAE40D3F}"/>
                  </a:ext>
                </a:extLst>
              </p:cNvPr>
              <p:cNvSpPr/>
              <p:nvPr/>
            </p:nvSpPr>
            <p:spPr bwMode="auto">
              <a:xfrm>
                <a:off x="3677641" y="4738538"/>
                <a:ext cx="1215135" cy="135015"/>
              </a:xfrm>
              <a:prstGeom prst="trapezoid">
                <a:avLst/>
              </a:prstGeom>
              <a:solidFill>
                <a:schemeClr val="tx1">
                  <a:lumMod val="75000"/>
                  <a:lumOff val="25000"/>
                </a:schemeClr>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p:txBody>
          </p:sp>
          <p:sp>
            <p:nvSpPr>
              <p:cNvPr id="34" name="正方形/長方形 33">
                <a:extLst>
                  <a:ext uri="{FF2B5EF4-FFF2-40B4-BE49-F238E27FC236}">
                    <a16:creationId xmlns:a16="http://schemas.microsoft.com/office/drawing/2014/main" id="{46B66990-0E55-FA84-9C1F-8A39DEA96E43}"/>
                  </a:ext>
                </a:extLst>
              </p:cNvPr>
              <p:cNvSpPr/>
              <p:nvPr/>
            </p:nvSpPr>
            <p:spPr bwMode="auto">
              <a:xfrm>
                <a:off x="4157475" y="2550330"/>
                <a:ext cx="255466" cy="2189743"/>
              </a:xfrm>
              <a:prstGeom prst="rect">
                <a:avLst/>
              </a:prstGeom>
              <a:grp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sp>
        <p:nvSpPr>
          <p:cNvPr id="44" name="テキスト ボックス 43">
            <a:extLst>
              <a:ext uri="{FF2B5EF4-FFF2-40B4-BE49-F238E27FC236}">
                <a16:creationId xmlns:a16="http://schemas.microsoft.com/office/drawing/2014/main" id="{C3BD1D27-CA9A-89E2-6A51-B9FFC5FA4344}"/>
              </a:ext>
            </a:extLst>
          </p:cNvPr>
          <p:cNvSpPr txBox="1"/>
          <p:nvPr/>
        </p:nvSpPr>
        <p:spPr>
          <a:xfrm>
            <a:off x="622182" y="5035783"/>
            <a:ext cx="3420313" cy="120032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45" name="テキスト ボックス 44">
            <a:extLst>
              <a:ext uri="{FF2B5EF4-FFF2-40B4-BE49-F238E27FC236}">
                <a16:creationId xmlns:a16="http://schemas.microsoft.com/office/drawing/2014/main" id="{CC051E7B-15EE-D438-D5DF-B308700C02A9}"/>
              </a:ext>
            </a:extLst>
          </p:cNvPr>
          <p:cNvSpPr txBox="1"/>
          <p:nvPr/>
        </p:nvSpPr>
        <p:spPr>
          <a:xfrm>
            <a:off x="5965868" y="5035783"/>
            <a:ext cx="3420313" cy="120032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50" name="フリーフォーム: 図形 49">
            <a:extLst>
              <a:ext uri="{FF2B5EF4-FFF2-40B4-BE49-F238E27FC236}">
                <a16:creationId xmlns:a16="http://schemas.microsoft.com/office/drawing/2014/main" id="{BCD2EBC7-D1B7-27D6-D09D-4E3819D262B7}"/>
              </a:ext>
            </a:extLst>
          </p:cNvPr>
          <p:cNvSpPr/>
          <p:nvPr/>
        </p:nvSpPr>
        <p:spPr>
          <a:xfrm rot="20700000">
            <a:off x="1235656" y="4033775"/>
            <a:ext cx="267420" cy="655608"/>
          </a:xfrm>
          <a:custGeom>
            <a:avLst/>
            <a:gdLst>
              <a:gd name="connsiteX0" fmla="*/ 267420 w 267420"/>
              <a:gd name="connsiteY0" fmla="*/ 0 h 655608"/>
              <a:gd name="connsiteX1" fmla="*/ 150137 w 267420"/>
              <a:gd name="connsiteY1" fmla="*/ 327804 h 655608"/>
              <a:gd name="connsiteX2" fmla="*/ 267420 w 267420"/>
              <a:gd name="connsiteY2" fmla="*/ 655608 h 655608"/>
              <a:gd name="connsiteX3" fmla="*/ 112144 w 267420"/>
              <a:gd name="connsiteY3" fmla="*/ 327804 h 655608"/>
              <a:gd name="connsiteX4" fmla="*/ 267420 w 267420"/>
              <a:gd name="connsiteY4" fmla="*/ 0 h 655608"/>
              <a:gd name="connsiteX5" fmla="*/ 155276 w 267420"/>
              <a:gd name="connsiteY5" fmla="*/ 0 h 655608"/>
              <a:gd name="connsiteX6" fmla="*/ 37993 w 267420"/>
              <a:gd name="connsiteY6" fmla="*/ 327804 h 655608"/>
              <a:gd name="connsiteX7" fmla="*/ 155276 w 267420"/>
              <a:gd name="connsiteY7" fmla="*/ 655608 h 655608"/>
              <a:gd name="connsiteX8" fmla="*/ 0 w 267420"/>
              <a:gd name="connsiteY8" fmla="*/ 327804 h 655608"/>
              <a:gd name="connsiteX9" fmla="*/ 155276 w 267420"/>
              <a:gd name="connsiteY9" fmla="*/ 0 h 65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420" h="655608">
                <a:moveTo>
                  <a:pt x="267420" y="0"/>
                </a:moveTo>
                <a:cubicBezTo>
                  <a:pt x="198017" y="41656"/>
                  <a:pt x="150137" y="175482"/>
                  <a:pt x="150137" y="327804"/>
                </a:cubicBezTo>
                <a:cubicBezTo>
                  <a:pt x="150137" y="480126"/>
                  <a:pt x="198018" y="613952"/>
                  <a:pt x="267420" y="655608"/>
                </a:cubicBezTo>
                <a:cubicBezTo>
                  <a:pt x="181663" y="655608"/>
                  <a:pt x="112144" y="508845"/>
                  <a:pt x="112144" y="327804"/>
                </a:cubicBezTo>
                <a:cubicBezTo>
                  <a:pt x="112144" y="146763"/>
                  <a:pt x="181663" y="0"/>
                  <a:pt x="267420" y="0"/>
                </a:cubicBezTo>
                <a:close/>
                <a:moveTo>
                  <a:pt x="155276" y="0"/>
                </a:moveTo>
                <a:cubicBezTo>
                  <a:pt x="85873" y="41656"/>
                  <a:pt x="37993" y="175482"/>
                  <a:pt x="37993" y="327804"/>
                </a:cubicBezTo>
                <a:cubicBezTo>
                  <a:pt x="37993" y="480126"/>
                  <a:pt x="85874" y="613952"/>
                  <a:pt x="155276" y="655608"/>
                </a:cubicBezTo>
                <a:cubicBezTo>
                  <a:pt x="69519" y="655608"/>
                  <a:pt x="0" y="508845"/>
                  <a:pt x="0" y="327804"/>
                </a:cubicBezTo>
                <a:cubicBezTo>
                  <a:pt x="0" y="146763"/>
                  <a:pt x="69519" y="0"/>
                  <a:pt x="155276" y="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1" name="フリーフォーム: 図形 50">
            <a:extLst>
              <a:ext uri="{FF2B5EF4-FFF2-40B4-BE49-F238E27FC236}">
                <a16:creationId xmlns:a16="http://schemas.microsoft.com/office/drawing/2014/main" id="{DDA3ACFD-1E5D-87EF-C7CE-AF37D2EBFA53}"/>
              </a:ext>
            </a:extLst>
          </p:cNvPr>
          <p:cNvSpPr/>
          <p:nvPr/>
        </p:nvSpPr>
        <p:spPr>
          <a:xfrm rot="900000" flipH="1">
            <a:off x="8528100" y="4033774"/>
            <a:ext cx="267420" cy="655608"/>
          </a:xfrm>
          <a:custGeom>
            <a:avLst/>
            <a:gdLst>
              <a:gd name="connsiteX0" fmla="*/ 267420 w 267420"/>
              <a:gd name="connsiteY0" fmla="*/ 0 h 655608"/>
              <a:gd name="connsiteX1" fmla="*/ 150137 w 267420"/>
              <a:gd name="connsiteY1" fmla="*/ 327804 h 655608"/>
              <a:gd name="connsiteX2" fmla="*/ 267420 w 267420"/>
              <a:gd name="connsiteY2" fmla="*/ 655608 h 655608"/>
              <a:gd name="connsiteX3" fmla="*/ 112144 w 267420"/>
              <a:gd name="connsiteY3" fmla="*/ 327804 h 655608"/>
              <a:gd name="connsiteX4" fmla="*/ 267420 w 267420"/>
              <a:gd name="connsiteY4" fmla="*/ 0 h 655608"/>
              <a:gd name="connsiteX5" fmla="*/ 155276 w 267420"/>
              <a:gd name="connsiteY5" fmla="*/ 0 h 655608"/>
              <a:gd name="connsiteX6" fmla="*/ 37993 w 267420"/>
              <a:gd name="connsiteY6" fmla="*/ 327804 h 655608"/>
              <a:gd name="connsiteX7" fmla="*/ 155276 w 267420"/>
              <a:gd name="connsiteY7" fmla="*/ 655608 h 655608"/>
              <a:gd name="connsiteX8" fmla="*/ 0 w 267420"/>
              <a:gd name="connsiteY8" fmla="*/ 327804 h 655608"/>
              <a:gd name="connsiteX9" fmla="*/ 155276 w 267420"/>
              <a:gd name="connsiteY9" fmla="*/ 0 h 65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420" h="655608">
                <a:moveTo>
                  <a:pt x="267420" y="0"/>
                </a:moveTo>
                <a:cubicBezTo>
                  <a:pt x="198017" y="41656"/>
                  <a:pt x="150137" y="175482"/>
                  <a:pt x="150137" y="327804"/>
                </a:cubicBezTo>
                <a:cubicBezTo>
                  <a:pt x="150137" y="480126"/>
                  <a:pt x="198018" y="613952"/>
                  <a:pt x="267420" y="655608"/>
                </a:cubicBezTo>
                <a:cubicBezTo>
                  <a:pt x="181663" y="655608"/>
                  <a:pt x="112144" y="508845"/>
                  <a:pt x="112144" y="327804"/>
                </a:cubicBezTo>
                <a:cubicBezTo>
                  <a:pt x="112144" y="146763"/>
                  <a:pt x="181663" y="0"/>
                  <a:pt x="267420" y="0"/>
                </a:cubicBezTo>
                <a:close/>
                <a:moveTo>
                  <a:pt x="155276" y="0"/>
                </a:moveTo>
                <a:cubicBezTo>
                  <a:pt x="85873" y="41656"/>
                  <a:pt x="37993" y="175482"/>
                  <a:pt x="37993" y="327804"/>
                </a:cubicBezTo>
                <a:cubicBezTo>
                  <a:pt x="37993" y="480126"/>
                  <a:pt x="85874" y="613952"/>
                  <a:pt x="155276" y="655608"/>
                </a:cubicBezTo>
                <a:cubicBezTo>
                  <a:pt x="69519" y="655608"/>
                  <a:pt x="0" y="508845"/>
                  <a:pt x="0" y="327804"/>
                </a:cubicBezTo>
                <a:cubicBezTo>
                  <a:pt x="0" y="146763"/>
                  <a:pt x="69519" y="0"/>
                  <a:pt x="155276" y="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2" name="フリーフォーム: 図形 51">
            <a:extLst>
              <a:ext uri="{FF2B5EF4-FFF2-40B4-BE49-F238E27FC236}">
                <a16:creationId xmlns:a16="http://schemas.microsoft.com/office/drawing/2014/main" id="{7F08793F-9BC2-F94F-5FF0-71C64C9A196E}"/>
              </a:ext>
            </a:extLst>
          </p:cNvPr>
          <p:cNvSpPr/>
          <p:nvPr/>
        </p:nvSpPr>
        <p:spPr>
          <a:xfrm rot="6300000">
            <a:off x="2294303" y="3036714"/>
            <a:ext cx="267420" cy="655608"/>
          </a:xfrm>
          <a:custGeom>
            <a:avLst/>
            <a:gdLst>
              <a:gd name="connsiteX0" fmla="*/ 267420 w 267420"/>
              <a:gd name="connsiteY0" fmla="*/ 0 h 655608"/>
              <a:gd name="connsiteX1" fmla="*/ 150137 w 267420"/>
              <a:gd name="connsiteY1" fmla="*/ 327804 h 655608"/>
              <a:gd name="connsiteX2" fmla="*/ 267420 w 267420"/>
              <a:gd name="connsiteY2" fmla="*/ 655608 h 655608"/>
              <a:gd name="connsiteX3" fmla="*/ 112144 w 267420"/>
              <a:gd name="connsiteY3" fmla="*/ 327804 h 655608"/>
              <a:gd name="connsiteX4" fmla="*/ 267420 w 267420"/>
              <a:gd name="connsiteY4" fmla="*/ 0 h 655608"/>
              <a:gd name="connsiteX5" fmla="*/ 155276 w 267420"/>
              <a:gd name="connsiteY5" fmla="*/ 0 h 655608"/>
              <a:gd name="connsiteX6" fmla="*/ 37993 w 267420"/>
              <a:gd name="connsiteY6" fmla="*/ 327804 h 655608"/>
              <a:gd name="connsiteX7" fmla="*/ 155276 w 267420"/>
              <a:gd name="connsiteY7" fmla="*/ 655608 h 655608"/>
              <a:gd name="connsiteX8" fmla="*/ 0 w 267420"/>
              <a:gd name="connsiteY8" fmla="*/ 327804 h 655608"/>
              <a:gd name="connsiteX9" fmla="*/ 155276 w 267420"/>
              <a:gd name="connsiteY9" fmla="*/ 0 h 65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420" h="655608">
                <a:moveTo>
                  <a:pt x="267420" y="0"/>
                </a:moveTo>
                <a:cubicBezTo>
                  <a:pt x="198017" y="41656"/>
                  <a:pt x="150137" y="175482"/>
                  <a:pt x="150137" y="327804"/>
                </a:cubicBezTo>
                <a:cubicBezTo>
                  <a:pt x="150137" y="480126"/>
                  <a:pt x="198018" y="613952"/>
                  <a:pt x="267420" y="655608"/>
                </a:cubicBezTo>
                <a:cubicBezTo>
                  <a:pt x="181663" y="655608"/>
                  <a:pt x="112144" y="508845"/>
                  <a:pt x="112144" y="327804"/>
                </a:cubicBezTo>
                <a:cubicBezTo>
                  <a:pt x="112144" y="146763"/>
                  <a:pt x="181663" y="0"/>
                  <a:pt x="267420" y="0"/>
                </a:cubicBezTo>
                <a:close/>
                <a:moveTo>
                  <a:pt x="155276" y="0"/>
                </a:moveTo>
                <a:cubicBezTo>
                  <a:pt x="85873" y="41656"/>
                  <a:pt x="37993" y="175482"/>
                  <a:pt x="37993" y="327804"/>
                </a:cubicBezTo>
                <a:cubicBezTo>
                  <a:pt x="37993" y="480126"/>
                  <a:pt x="85874" y="613952"/>
                  <a:pt x="155276" y="655608"/>
                </a:cubicBezTo>
                <a:cubicBezTo>
                  <a:pt x="69519" y="655608"/>
                  <a:pt x="0" y="508845"/>
                  <a:pt x="0" y="327804"/>
                </a:cubicBezTo>
                <a:cubicBezTo>
                  <a:pt x="0" y="146763"/>
                  <a:pt x="69519" y="0"/>
                  <a:pt x="155276" y="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3" name="フリーフォーム: 図形 52">
            <a:extLst>
              <a:ext uri="{FF2B5EF4-FFF2-40B4-BE49-F238E27FC236}">
                <a16:creationId xmlns:a16="http://schemas.microsoft.com/office/drawing/2014/main" id="{4454F655-0D31-1735-CED2-4A9B5ADBF789}"/>
              </a:ext>
            </a:extLst>
          </p:cNvPr>
          <p:cNvSpPr/>
          <p:nvPr/>
        </p:nvSpPr>
        <p:spPr>
          <a:xfrm rot="15300000" flipH="1">
            <a:off x="7446625" y="3036714"/>
            <a:ext cx="267420" cy="655608"/>
          </a:xfrm>
          <a:custGeom>
            <a:avLst/>
            <a:gdLst>
              <a:gd name="connsiteX0" fmla="*/ 267420 w 267420"/>
              <a:gd name="connsiteY0" fmla="*/ 0 h 655608"/>
              <a:gd name="connsiteX1" fmla="*/ 150137 w 267420"/>
              <a:gd name="connsiteY1" fmla="*/ 327804 h 655608"/>
              <a:gd name="connsiteX2" fmla="*/ 267420 w 267420"/>
              <a:gd name="connsiteY2" fmla="*/ 655608 h 655608"/>
              <a:gd name="connsiteX3" fmla="*/ 112144 w 267420"/>
              <a:gd name="connsiteY3" fmla="*/ 327804 h 655608"/>
              <a:gd name="connsiteX4" fmla="*/ 267420 w 267420"/>
              <a:gd name="connsiteY4" fmla="*/ 0 h 655608"/>
              <a:gd name="connsiteX5" fmla="*/ 155276 w 267420"/>
              <a:gd name="connsiteY5" fmla="*/ 0 h 655608"/>
              <a:gd name="connsiteX6" fmla="*/ 37993 w 267420"/>
              <a:gd name="connsiteY6" fmla="*/ 327804 h 655608"/>
              <a:gd name="connsiteX7" fmla="*/ 155276 w 267420"/>
              <a:gd name="connsiteY7" fmla="*/ 655608 h 655608"/>
              <a:gd name="connsiteX8" fmla="*/ 0 w 267420"/>
              <a:gd name="connsiteY8" fmla="*/ 327804 h 655608"/>
              <a:gd name="connsiteX9" fmla="*/ 155276 w 267420"/>
              <a:gd name="connsiteY9" fmla="*/ 0 h 65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420" h="655608">
                <a:moveTo>
                  <a:pt x="267420" y="0"/>
                </a:moveTo>
                <a:cubicBezTo>
                  <a:pt x="198017" y="41656"/>
                  <a:pt x="150137" y="175482"/>
                  <a:pt x="150137" y="327804"/>
                </a:cubicBezTo>
                <a:cubicBezTo>
                  <a:pt x="150137" y="480126"/>
                  <a:pt x="198018" y="613952"/>
                  <a:pt x="267420" y="655608"/>
                </a:cubicBezTo>
                <a:cubicBezTo>
                  <a:pt x="181663" y="655608"/>
                  <a:pt x="112144" y="508845"/>
                  <a:pt x="112144" y="327804"/>
                </a:cubicBezTo>
                <a:cubicBezTo>
                  <a:pt x="112144" y="146763"/>
                  <a:pt x="181663" y="0"/>
                  <a:pt x="267420" y="0"/>
                </a:cubicBezTo>
                <a:close/>
                <a:moveTo>
                  <a:pt x="155276" y="0"/>
                </a:moveTo>
                <a:cubicBezTo>
                  <a:pt x="85873" y="41656"/>
                  <a:pt x="37993" y="175482"/>
                  <a:pt x="37993" y="327804"/>
                </a:cubicBezTo>
                <a:cubicBezTo>
                  <a:pt x="37993" y="480126"/>
                  <a:pt x="85874" y="613952"/>
                  <a:pt x="155276" y="655608"/>
                </a:cubicBezTo>
                <a:cubicBezTo>
                  <a:pt x="69519" y="655608"/>
                  <a:pt x="0" y="508845"/>
                  <a:pt x="0" y="327804"/>
                </a:cubicBezTo>
                <a:cubicBezTo>
                  <a:pt x="0" y="146763"/>
                  <a:pt x="69519" y="0"/>
                  <a:pt x="155276" y="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4" name="フリーフォーム: 図形 53">
            <a:extLst>
              <a:ext uri="{FF2B5EF4-FFF2-40B4-BE49-F238E27FC236}">
                <a16:creationId xmlns:a16="http://schemas.microsoft.com/office/drawing/2014/main" id="{9332A3A7-F707-155B-39A5-F1339529ED9F}"/>
              </a:ext>
            </a:extLst>
          </p:cNvPr>
          <p:cNvSpPr/>
          <p:nvPr/>
        </p:nvSpPr>
        <p:spPr>
          <a:xfrm rot="12110621">
            <a:off x="2878169" y="4256794"/>
            <a:ext cx="256860" cy="581253"/>
          </a:xfrm>
          <a:custGeom>
            <a:avLst/>
            <a:gdLst>
              <a:gd name="connsiteX0" fmla="*/ 267420 w 267420"/>
              <a:gd name="connsiteY0" fmla="*/ 0 h 655608"/>
              <a:gd name="connsiteX1" fmla="*/ 150137 w 267420"/>
              <a:gd name="connsiteY1" fmla="*/ 327804 h 655608"/>
              <a:gd name="connsiteX2" fmla="*/ 267420 w 267420"/>
              <a:gd name="connsiteY2" fmla="*/ 655608 h 655608"/>
              <a:gd name="connsiteX3" fmla="*/ 112144 w 267420"/>
              <a:gd name="connsiteY3" fmla="*/ 327804 h 655608"/>
              <a:gd name="connsiteX4" fmla="*/ 267420 w 267420"/>
              <a:gd name="connsiteY4" fmla="*/ 0 h 655608"/>
              <a:gd name="connsiteX5" fmla="*/ 155276 w 267420"/>
              <a:gd name="connsiteY5" fmla="*/ 0 h 655608"/>
              <a:gd name="connsiteX6" fmla="*/ 37993 w 267420"/>
              <a:gd name="connsiteY6" fmla="*/ 327804 h 655608"/>
              <a:gd name="connsiteX7" fmla="*/ 155276 w 267420"/>
              <a:gd name="connsiteY7" fmla="*/ 655608 h 655608"/>
              <a:gd name="connsiteX8" fmla="*/ 0 w 267420"/>
              <a:gd name="connsiteY8" fmla="*/ 327804 h 655608"/>
              <a:gd name="connsiteX9" fmla="*/ 155276 w 267420"/>
              <a:gd name="connsiteY9" fmla="*/ 0 h 65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420" h="655608">
                <a:moveTo>
                  <a:pt x="267420" y="0"/>
                </a:moveTo>
                <a:cubicBezTo>
                  <a:pt x="198017" y="41656"/>
                  <a:pt x="150137" y="175482"/>
                  <a:pt x="150137" y="327804"/>
                </a:cubicBezTo>
                <a:cubicBezTo>
                  <a:pt x="150137" y="480126"/>
                  <a:pt x="198018" y="613952"/>
                  <a:pt x="267420" y="655608"/>
                </a:cubicBezTo>
                <a:cubicBezTo>
                  <a:pt x="181663" y="655608"/>
                  <a:pt x="112144" y="508845"/>
                  <a:pt x="112144" y="327804"/>
                </a:cubicBezTo>
                <a:cubicBezTo>
                  <a:pt x="112144" y="146763"/>
                  <a:pt x="181663" y="0"/>
                  <a:pt x="267420" y="0"/>
                </a:cubicBezTo>
                <a:close/>
                <a:moveTo>
                  <a:pt x="155276" y="0"/>
                </a:moveTo>
                <a:cubicBezTo>
                  <a:pt x="85873" y="41656"/>
                  <a:pt x="37993" y="175482"/>
                  <a:pt x="37993" y="327804"/>
                </a:cubicBezTo>
                <a:cubicBezTo>
                  <a:pt x="37993" y="480126"/>
                  <a:pt x="85874" y="613952"/>
                  <a:pt x="155276" y="655608"/>
                </a:cubicBezTo>
                <a:cubicBezTo>
                  <a:pt x="69519" y="655608"/>
                  <a:pt x="0" y="508845"/>
                  <a:pt x="0" y="327804"/>
                </a:cubicBezTo>
                <a:cubicBezTo>
                  <a:pt x="0" y="146763"/>
                  <a:pt x="69519" y="0"/>
                  <a:pt x="155276" y="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5" name="フリーフォーム: 図形 54">
            <a:extLst>
              <a:ext uri="{FF2B5EF4-FFF2-40B4-BE49-F238E27FC236}">
                <a16:creationId xmlns:a16="http://schemas.microsoft.com/office/drawing/2014/main" id="{E2541EDB-0FD6-FDCD-65E0-D1669FDC0ACB}"/>
              </a:ext>
            </a:extLst>
          </p:cNvPr>
          <p:cNvSpPr/>
          <p:nvPr/>
        </p:nvSpPr>
        <p:spPr>
          <a:xfrm rot="9489379" flipH="1">
            <a:off x="6873333" y="4256794"/>
            <a:ext cx="256860" cy="581253"/>
          </a:xfrm>
          <a:custGeom>
            <a:avLst/>
            <a:gdLst>
              <a:gd name="connsiteX0" fmla="*/ 267420 w 267420"/>
              <a:gd name="connsiteY0" fmla="*/ 0 h 655608"/>
              <a:gd name="connsiteX1" fmla="*/ 150137 w 267420"/>
              <a:gd name="connsiteY1" fmla="*/ 327804 h 655608"/>
              <a:gd name="connsiteX2" fmla="*/ 267420 w 267420"/>
              <a:gd name="connsiteY2" fmla="*/ 655608 h 655608"/>
              <a:gd name="connsiteX3" fmla="*/ 112144 w 267420"/>
              <a:gd name="connsiteY3" fmla="*/ 327804 h 655608"/>
              <a:gd name="connsiteX4" fmla="*/ 267420 w 267420"/>
              <a:gd name="connsiteY4" fmla="*/ 0 h 655608"/>
              <a:gd name="connsiteX5" fmla="*/ 155276 w 267420"/>
              <a:gd name="connsiteY5" fmla="*/ 0 h 655608"/>
              <a:gd name="connsiteX6" fmla="*/ 37993 w 267420"/>
              <a:gd name="connsiteY6" fmla="*/ 327804 h 655608"/>
              <a:gd name="connsiteX7" fmla="*/ 155276 w 267420"/>
              <a:gd name="connsiteY7" fmla="*/ 655608 h 655608"/>
              <a:gd name="connsiteX8" fmla="*/ 0 w 267420"/>
              <a:gd name="connsiteY8" fmla="*/ 327804 h 655608"/>
              <a:gd name="connsiteX9" fmla="*/ 155276 w 267420"/>
              <a:gd name="connsiteY9" fmla="*/ 0 h 65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420" h="655608">
                <a:moveTo>
                  <a:pt x="267420" y="0"/>
                </a:moveTo>
                <a:cubicBezTo>
                  <a:pt x="198017" y="41656"/>
                  <a:pt x="150137" y="175482"/>
                  <a:pt x="150137" y="327804"/>
                </a:cubicBezTo>
                <a:cubicBezTo>
                  <a:pt x="150137" y="480126"/>
                  <a:pt x="198018" y="613952"/>
                  <a:pt x="267420" y="655608"/>
                </a:cubicBezTo>
                <a:cubicBezTo>
                  <a:pt x="181663" y="655608"/>
                  <a:pt x="112144" y="508845"/>
                  <a:pt x="112144" y="327804"/>
                </a:cubicBezTo>
                <a:cubicBezTo>
                  <a:pt x="112144" y="146763"/>
                  <a:pt x="181663" y="0"/>
                  <a:pt x="267420" y="0"/>
                </a:cubicBezTo>
                <a:close/>
                <a:moveTo>
                  <a:pt x="155276" y="0"/>
                </a:moveTo>
                <a:cubicBezTo>
                  <a:pt x="85873" y="41656"/>
                  <a:pt x="37993" y="175482"/>
                  <a:pt x="37993" y="327804"/>
                </a:cubicBezTo>
                <a:cubicBezTo>
                  <a:pt x="37993" y="480126"/>
                  <a:pt x="85874" y="613952"/>
                  <a:pt x="155276" y="655608"/>
                </a:cubicBezTo>
                <a:cubicBezTo>
                  <a:pt x="69519" y="655608"/>
                  <a:pt x="0" y="508845"/>
                  <a:pt x="0" y="327804"/>
                </a:cubicBezTo>
                <a:cubicBezTo>
                  <a:pt x="0" y="146763"/>
                  <a:pt x="69519" y="0"/>
                  <a:pt x="155276" y="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 name="テキスト ボックス 1">
            <a:extLst>
              <a:ext uri="{FF2B5EF4-FFF2-40B4-BE49-F238E27FC236}">
                <a16:creationId xmlns:a16="http://schemas.microsoft.com/office/drawing/2014/main" id="{25193702-EF41-CAA2-CBF1-0A7CF6019133}"/>
              </a:ext>
            </a:extLst>
          </p:cNvPr>
          <p:cNvSpPr txBox="1"/>
          <p:nvPr/>
        </p:nvSpPr>
        <p:spPr>
          <a:xfrm>
            <a:off x="7294808" y="3942133"/>
            <a:ext cx="1005403" cy="584775"/>
          </a:xfrm>
          <a:prstGeom prst="rect">
            <a:avLst/>
          </a:prstGeom>
          <a:noFill/>
          <a:ln w="38100">
            <a:noFill/>
          </a:ln>
        </p:spPr>
        <p:txBody>
          <a:bodyPr wrap="none" rtlCol="0">
            <a:spAutoFit/>
          </a:bodyPr>
          <a:lstStyle/>
          <a:p>
            <a:pPr algn="ctr"/>
            <a:r>
              <a:rPr kumimoji="1" lang="ja-JP" altLang="en-US" sz="3200" b="1" dirty="0">
                <a:latin typeface="メイリオ" panose="020B0604030504040204" pitchFamily="50" charset="-128"/>
                <a:ea typeface="メイリオ" panose="020B0604030504040204" pitchFamily="50" charset="-128"/>
              </a:rPr>
              <a:t>性能</a:t>
            </a:r>
          </a:p>
        </p:txBody>
      </p:sp>
      <p:sp>
        <p:nvSpPr>
          <p:cNvPr id="3" name="テキスト ボックス 2">
            <a:extLst>
              <a:ext uri="{FF2B5EF4-FFF2-40B4-BE49-F238E27FC236}">
                <a16:creationId xmlns:a16="http://schemas.microsoft.com/office/drawing/2014/main" id="{2DBD23E5-9FBA-F85D-45A5-BD68B690DC72}"/>
              </a:ext>
            </a:extLst>
          </p:cNvPr>
          <p:cNvSpPr txBox="1"/>
          <p:nvPr/>
        </p:nvSpPr>
        <p:spPr>
          <a:xfrm>
            <a:off x="1719046" y="3942133"/>
            <a:ext cx="1005403" cy="584775"/>
          </a:xfrm>
          <a:prstGeom prst="rect">
            <a:avLst/>
          </a:prstGeom>
          <a:noFill/>
          <a:ln w="38100">
            <a:noFill/>
          </a:ln>
        </p:spPr>
        <p:txBody>
          <a:bodyPr wrap="none" rtlCol="0">
            <a:spAutoFit/>
          </a:bodyPr>
          <a:lstStyle/>
          <a:p>
            <a:pPr algn="ctr"/>
            <a:r>
              <a:rPr kumimoji="1" lang="ja-JP" altLang="en-US" sz="3200" b="1" dirty="0">
                <a:latin typeface="メイリオ" panose="020B0604030504040204" pitchFamily="50" charset="-128"/>
                <a:ea typeface="メイリオ" panose="020B0604030504040204" pitchFamily="50" charset="-128"/>
              </a:rPr>
              <a:t>価格</a:t>
            </a:r>
          </a:p>
        </p:txBody>
      </p:sp>
      <p:sp>
        <p:nvSpPr>
          <p:cNvPr id="4" name="テキスト ボックス 3">
            <a:extLst>
              <a:ext uri="{FF2B5EF4-FFF2-40B4-BE49-F238E27FC236}">
                <a16:creationId xmlns:a16="http://schemas.microsoft.com/office/drawing/2014/main" id="{147CC6DA-7A1C-D84F-C456-7806544D2DD2}"/>
              </a:ext>
            </a:extLst>
          </p:cNvPr>
          <p:cNvSpPr txBox="1"/>
          <p:nvPr/>
        </p:nvSpPr>
        <p:spPr>
          <a:xfrm>
            <a:off x="4499850" y="3088118"/>
            <a:ext cx="1005403" cy="584775"/>
          </a:xfrm>
          <a:prstGeom prst="rect">
            <a:avLst/>
          </a:prstGeom>
          <a:noFill/>
          <a:ln w="38100">
            <a:noFill/>
          </a:ln>
        </p:spPr>
        <p:txBody>
          <a:bodyPr wrap="none" rtlCol="0">
            <a:spAutoFit/>
          </a:bodyPr>
          <a:lstStyle/>
          <a:p>
            <a:pPr algn="ctr"/>
            <a:r>
              <a:rPr kumimoji="1" lang="ja-JP" altLang="en-US" sz="3200" b="1" dirty="0">
                <a:latin typeface="メイリオ" panose="020B0604030504040204" pitchFamily="50" charset="-128"/>
                <a:ea typeface="メイリオ" panose="020B0604030504040204" pitchFamily="50" charset="-128"/>
              </a:rPr>
              <a:t>仕様</a:t>
            </a:r>
          </a:p>
        </p:txBody>
      </p:sp>
    </p:spTree>
    <p:extLst>
      <p:ext uri="{BB962C8B-B14F-4D97-AF65-F5344CB8AC3E}">
        <p14:creationId xmlns:p14="http://schemas.microsoft.com/office/powerpoint/2010/main" val="2282620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a:extLst>
              <a:ext uri="{FF2B5EF4-FFF2-40B4-BE49-F238E27FC236}">
                <a16:creationId xmlns:a16="http://schemas.microsoft.com/office/drawing/2014/main" id="{1395DB22-E3EB-0F95-B148-959294509297}"/>
              </a:ext>
            </a:extLst>
          </p:cNvPr>
          <p:cNvSpPr txBox="1"/>
          <p:nvPr/>
        </p:nvSpPr>
        <p:spPr>
          <a:xfrm>
            <a:off x="422262" y="329408"/>
            <a:ext cx="5262979" cy="646331"/>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3600" b="1" dirty="0"/>
              <a:t>失敗があれば成功もある</a:t>
            </a:r>
            <a:endParaRPr lang="en-US" altLang="ja-JP" sz="3600" b="1" dirty="0"/>
          </a:p>
        </p:txBody>
      </p:sp>
      <p:sp>
        <p:nvSpPr>
          <p:cNvPr id="28" name="テキスト ボックス 27">
            <a:extLst>
              <a:ext uri="{FF2B5EF4-FFF2-40B4-BE49-F238E27FC236}">
                <a16:creationId xmlns:a16="http://schemas.microsoft.com/office/drawing/2014/main" id="{E13205CD-6AD9-6CE9-7500-56955E4BB6D3}"/>
              </a:ext>
            </a:extLst>
          </p:cNvPr>
          <p:cNvSpPr txBox="1"/>
          <p:nvPr/>
        </p:nvSpPr>
        <p:spPr>
          <a:xfrm>
            <a:off x="524626" y="952687"/>
            <a:ext cx="8959112" cy="830997"/>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600" dirty="0">
              <a:latin typeface="メイリオ" panose="020B0604030504040204" pitchFamily="50" charset="-128"/>
              <a:ea typeface="メイリオ" panose="020B0604030504040204" pitchFamily="50" charset="-128"/>
            </a:endParaRPr>
          </a:p>
        </p:txBody>
      </p:sp>
      <p:grpSp>
        <p:nvGrpSpPr>
          <p:cNvPr id="104" name="グループ化 103">
            <a:extLst>
              <a:ext uri="{FF2B5EF4-FFF2-40B4-BE49-F238E27FC236}">
                <a16:creationId xmlns:a16="http://schemas.microsoft.com/office/drawing/2014/main" id="{DC9892DC-B519-C416-F593-25B550E148C3}"/>
              </a:ext>
            </a:extLst>
          </p:cNvPr>
          <p:cNvGrpSpPr/>
          <p:nvPr/>
        </p:nvGrpSpPr>
        <p:grpSpPr>
          <a:xfrm>
            <a:off x="1598760" y="2139376"/>
            <a:ext cx="6708479" cy="4389216"/>
            <a:chOff x="226997" y="3663284"/>
            <a:chExt cx="4546683" cy="2974799"/>
          </a:xfrm>
        </p:grpSpPr>
        <p:grpSp>
          <p:nvGrpSpPr>
            <p:cNvPr id="25" name="グループ化 24">
              <a:extLst>
                <a:ext uri="{FF2B5EF4-FFF2-40B4-BE49-F238E27FC236}">
                  <a16:creationId xmlns:a16="http://schemas.microsoft.com/office/drawing/2014/main" id="{72EB4EC4-463F-16FB-B4CE-1305EAFA01F6}"/>
                </a:ext>
              </a:extLst>
            </p:cNvPr>
            <p:cNvGrpSpPr/>
            <p:nvPr/>
          </p:nvGrpSpPr>
          <p:grpSpPr>
            <a:xfrm>
              <a:off x="226997" y="3663284"/>
              <a:ext cx="4546683" cy="2974799"/>
              <a:chOff x="24649" y="78449"/>
              <a:chExt cx="3799529" cy="2485952"/>
            </a:xfrm>
          </p:grpSpPr>
          <p:grpSp>
            <p:nvGrpSpPr>
              <p:cNvPr id="26" name="グループ化 25">
                <a:extLst>
                  <a:ext uri="{FF2B5EF4-FFF2-40B4-BE49-F238E27FC236}">
                    <a16:creationId xmlns:a16="http://schemas.microsoft.com/office/drawing/2014/main" id="{9AEEA49A-F044-C88A-805D-8C07227CD28F}"/>
                  </a:ext>
                </a:extLst>
              </p:cNvPr>
              <p:cNvGrpSpPr/>
              <p:nvPr/>
            </p:nvGrpSpPr>
            <p:grpSpPr>
              <a:xfrm>
                <a:off x="1312228" y="78449"/>
                <a:ext cx="1246526" cy="2485952"/>
                <a:chOff x="1312228" y="78449"/>
                <a:chExt cx="1246526" cy="2485952"/>
              </a:xfrm>
            </p:grpSpPr>
            <p:grpSp>
              <p:nvGrpSpPr>
                <p:cNvPr id="73" name="グループ化 72">
                  <a:extLst>
                    <a:ext uri="{FF2B5EF4-FFF2-40B4-BE49-F238E27FC236}">
                      <a16:creationId xmlns:a16="http://schemas.microsoft.com/office/drawing/2014/main" id="{0EC7BF2E-796C-BA67-9818-6E7C690EB42E}"/>
                    </a:ext>
                  </a:extLst>
                </p:cNvPr>
                <p:cNvGrpSpPr/>
                <p:nvPr/>
              </p:nvGrpSpPr>
              <p:grpSpPr>
                <a:xfrm>
                  <a:off x="1690063" y="1567622"/>
                  <a:ext cx="487807" cy="388499"/>
                  <a:chOff x="6937050" y="3382107"/>
                  <a:chExt cx="741599" cy="590624"/>
                </a:xfrm>
              </p:grpSpPr>
              <p:sp>
                <p:nvSpPr>
                  <p:cNvPr id="96" name="涙形 64">
                    <a:extLst>
                      <a:ext uri="{FF2B5EF4-FFF2-40B4-BE49-F238E27FC236}">
                        <a16:creationId xmlns:a16="http://schemas.microsoft.com/office/drawing/2014/main" id="{6CA05CE3-560C-EFFA-A41E-8E6B27051B67}"/>
                      </a:ext>
                    </a:extLst>
                  </p:cNvPr>
                  <p:cNvSpPr/>
                  <p:nvPr/>
                </p:nvSpPr>
                <p:spPr bwMode="auto">
                  <a:xfrm>
                    <a:off x="6937050" y="3731748"/>
                    <a:ext cx="370800" cy="240983"/>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rgbClr val="990000"/>
                  </a:solidFill>
                  <a:ln w="38100">
                    <a:solidFill>
                      <a:schemeClr val="tx1"/>
                    </a:solidFill>
                    <a:round/>
                    <a:headEnd/>
                    <a:tailEnd/>
                  </a:ln>
                  <a:effectLst/>
                </p:spPr>
                <p:txBody>
                  <a:bodyPr rtlCol="0" anchor="ctr"/>
                  <a:lstStyle/>
                  <a:p>
                    <a:pPr algn="ctr"/>
                    <a:endParaRPr kumimoji="1" lang="ja-JP" altLang="en-US"/>
                  </a:p>
                </p:txBody>
              </p:sp>
              <p:sp>
                <p:nvSpPr>
                  <p:cNvPr id="97" name="フリーフォーム 179">
                    <a:extLst>
                      <a:ext uri="{FF2B5EF4-FFF2-40B4-BE49-F238E27FC236}">
                        <a16:creationId xmlns:a16="http://schemas.microsoft.com/office/drawing/2014/main" id="{3B5CC921-1482-912D-5C7A-E6497243AD07}"/>
                      </a:ext>
                    </a:extLst>
                  </p:cNvPr>
                  <p:cNvSpPr/>
                  <p:nvPr/>
                </p:nvSpPr>
                <p:spPr bwMode="auto">
                  <a:xfrm>
                    <a:off x="7043180" y="3382107"/>
                    <a:ext cx="264670" cy="347491"/>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tx1">
                      <a:lumMod val="75000"/>
                      <a:lumOff val="25000"/>
                    </a:schemeClr>
                  </a:solidFill>
                  <a:ln w="38100">
                    <a:solidFill>
                      <a:schemeClr val="tx1"/>
                    </a:solidFill>
                    <a:round/>
                    <a:headEnd/>
                    <a:tailEnd/>
                  </a:ln>
                  <a:effectLst/>
                </p:spPr>
                <p:txBody>
                  <a:bodyPr rtlCol="0" anchor="ctr"/>
                  <a:lstStyle/>
                  <a:p>
                    <a:pPr algn="ctr"/>
                    <a:endParaRPr kumimoji="1" lang="ja-JP" altLang="en-US"/>
                  </a:p>
                </p:txBody>
              </p:sp>
              <p:sp>
                <p:nvSpPr>
                  <p:cNvPr id="98" name="フリーフォーム 180">
                    <a:extLst>
                      <a:ext uri="{FF2B5EF4-FFF2-40B4-BE49-F238E27FC236}">
                        <a16:creationId xmlns:a16="http://schemas.microsoft.com/office/drawing/2014/main" id="{1F849C72-0330-68E0-F5A6-A9F25F621BA8}"/>
                      </a:ext>
                    </a:extLst>
                  </p:cNvPr>
                  <p:cNvSpPr/>
                  <p:nvPr/>
                </p:nvSpPr>
                <p:spPr bwMode="auto">
                  <a:xfrm flipH="1">
                    <a:off x="7307847" y="3382107"/>
                    <a:ext cx="264670" cy="347491"/>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tx1">
                      <a:lumMod val="75000"/>
                      <a:lumOff val="25000"/>
                    </a:schemeClr>
                  </a:solidFill>
                  <a:ln w="38100">
                    <a:solidFill>
                      <a:schemeClr val="tx1"/>
                    </a:solidFill>
                    <a:round/>
                    <a:headEnd/>
                    <a:tailEnd/>
                  </a:ln>
                  <a:effectLst/>
                </p:spPr>
                <p:txBody>
                  <a:bodyPr rtlCol="0" anchor="ctr"/>
                  <a:lstStyle/>
                  <a:p>
                    <a:pPr algn="ctr"/>
                    <a:endParaRPr kumimoji="1" lang="ja-JP" altLang="en-US"/>
                  </a:p>
                </p:txBody>
              </p:sp>
              <p:sp>
                <p:nvSpPr>
                  <p:cNvPr id="99" name="涙形 64">
                    <a:extLst>
                      <a:ext uri="{FF2B5EF4-FFF2-40B4-BE49-F238E27FC236}">
                        <a16:creationId xmlns:a16="http://schemas.microsoft.com/office/drawing/2014/main" id="{A5620E8F-E89B-5BF5-4152-30F55CD389D6}"/>
                      </a:ext>
                    </a:extLst>
                  </p:cNvPr>
                  <p:cNvSpPr/>
                  <p:nvPr/>
                </p:nvSpPr>
                <p:spPr bwMode="auto">
                  <a:xfrm flipH="1">
                    <a:off x="7307849" y="3731748"/>
                    <a:ext cx="370800" cy="240983"/>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rgbClr val="990000"/>
                  </a:solidFill>
                  <a:ln w="38100">
                    <a:solidFill>
                      <a:schemeClr val="tx1"/>
                    </a:solidFill>
                    <a:round/>
                    <a:headEnd/>
                    <a:tailEnd/>
                  </a:ln>
                  <a:effectLst/>
                </p:spPr>
                <p:txBody>
                  <a:bodyPr rtlCol="0" anchor="ctr"/>
                  <a:lstStyle/>
                  <a:p>
                    <a:pPr algn="ctr"/>
                    <a:endParaRPr kumimoji="1" lang="ja-JP" altLang="en-US"/>
                  </a:p>
                </p:txBody>
              </p:sp>
              <p:sp>
                <p:nvSpPr>
                  <p:cNvPr id="100" name="円/楕円 304">
                    <a:extLst>
                      <a:ext uri="{FF2B5EF4-FFF2-40B4-BE49-F238E27FC236}">
                        <a16:creationId xmlns:a16="http://schemas.microsoft.com/office/drawing/2014/main" id="{E17E60C8-6FCF-BE0C-3B63-6FD92A5C0BC5}"/>
                      </a:ext>
                    </a:extLst>
                  </p:cNvPr>
                  <p:cNvSpPr/>
                  <p:nvPr/>
                </p:nvSpPr>
                <p:spPr bwMode="auto">
                  <a:xfrm>
                    <a:off x="7002820" y="3796059"/>
                    <a:ext cx="74876" cy="74875"/>
                  </a:xfrm>
                  <a:prstGeom prst="ellipse">
                    <a:avLst/>
                  </a:prstGeom>
                  <a:solidFill>
                    <a:schemeClr val="bg1"/>
                  </a:solidFill>
                  <a:ln w="38100">
                    <a:noFill/>
                    <a:round/>
                    <a:headEnd/>
                    <a:tailEnd/>
                  </a:ln>
                  <a:effectLst/>
                </p:spPr>
                <p:txBody>
                  <a:bodyPr rtlCol="0" anchor="ctr"/>
                  <a:lstStyle/>
                  <a:p>
                    <a:pPr algn="ctr"/>
                    <a:endParaRPr kumimoji="1" lang="ja-JP" altLang="en-US"/>
                  </a:p>
                </p:txBody>
              </p:sp>
              <p:sp>
                <p:nvSpPr>
                  <p:cNvPr id="101" name="円/楕円 305">
                    <a:extLst>
                      <a:ext uri="{FF2B5EF4-FFF2-40B4-BE49-F238E27FC236}">
                        <a16:creationId xmlns:a16="http://schemas.microsoft.com/office/drawing/2014/main" id="{EC4BF66F-60EA-858D-FBDA-F19D1A6F23B4}"/>
                      </a:ext>
                    </a:extLst>
                  </p:cNvPr>
                  <p:cNvSpPr/>
                  <p:nvPr/>
                </p:nvSpPr>
                <p:spPr bwMode="auto">
                  <a:xfrm>
                    <a:off x="7539441" y="3796059"/>
                    <a:ext cx="74876" cy="74875"/>
                  </a:xfrm>
                  <a:prstGeom prst="ellipse">
                    <a:avLst/>
                  </a:prstGeom>
                  <a:solidFill>
                    <a:schemeClr val="bg1"/>
                  </a:solidFill>
                  <a:ln w="38100">
                    <a:noFill/>
                    <a:round/>
                    <a:headEnd/>
                    <a:tailEnd/>
                  </a:ln>
                  <a:effectLst/>
                </p:spPr>
                <p:txBody>
                  <a:bodyPr rtlCol="0" anchor="ctr"/>
                  <a:lstStyle/>
                  <a:p>
                    <a:pPr algn="ctr"/>
                    <a:endParaRPr kumimoji="1" lang="ja-JP" altLang="en-US"/>
                  </a:p>
                </p:txBody>
              </p:sp>
            </p:grpSp>
            <p:sp>
              <p:nvSpPr>
                <p:cNvPr id="74" name="台形 73">
                  <a:extLst>
                    <a:ext uri="{FF2B5EF4-FFF2-40B4-BE49-F238E27FC236}">
                      <a16:creationId xmlns:a16="http://schemas.microsoft.com/office/drawing/2014/main" id="{2565497E-A02B-2FE3-7E75-A473225ECB2E}"/>
                    </a:ext>
                  </a:extLst>
                </p:cNvPr>
                <p:cNvSpPr/>
                <p:nvPr/>
              </p:nvSpPr>
              <p:spPr bwMode="auto">
                <a:xfrm>
                  <a:off x="1561593" y="1127839"/>
                  <a:ext cx="748339" cy="456283"/>
                </a:xfrm>
                <a:prstGeom prst="trapezoid">
                  <a:avLst>
                    <a:gd name="adj" fmla="val 25463"/>
                  </a:avLst>
                </a:prstGeom>
                <a:solidFill>
                  <a:srgbClr val="FF99CC"/>
                </a:solidFill>
                <a:ln w="38100">
                  <a:solidFill>
                    <a:schemeClr val="tx1"/>
                  </a:solidFill>
                  <a:round/>
                  <a:headEnd/>
                  <a:tailEnd/>
                </a:ln>
                <a:effectLst/>
              </p:spPr>
              <p:txBody>
                <a:bodyPr wrap="square" rtlCol="0" anchor="ctr">
                  <a:noAutofit/>
                </a:bodyPr>
                <a:lstStyle/>
                <a:p>
                  <a:pPr algn="ctr"/>
                  <a:endParaRPr lang="ja-JP" altLang="en-US"/>
                </a:p>
              </p:txBody>
            </p:sp>
            <p:grpSp>
              <p:nvGrpSpPr>
                <p:cNvPr id="75" name="グループ化 74">
                  <a:extLst>
                    <a:ext uri="{FF2B5EF4-FFF2-40B4-BE49-F238E27FC236}">
                      <a16:creationId xmlns:a16="http://schemas.microsoft.com/office/drawing/2014/main" id="{70EF8188-A44A-F1A3-35ED-3817AEECCB83}"/>
                    </a:ext>
                  </a:extLst>
                </p:cNvPr>
                <p:cNvGrpSpPr/>
                <p:nvPr/>
              </p:nvGrpSpPr>
              <p:grpSpPr>
                <a:xfrm>
                  <a:off x="1612370" y="78449"/>
                  <a:ext cx="642538" cy="1126075"/>
                  <a:chOff x="2574902" y="1729636"/>
                  <a:chExt cx="1637333" cy="2869493"/>
                </a:xfrm>
              </p:grpSpPr>
              <p:sp>
                <p:nvSpPr>
                  <p:cNvPr id="77" name="フリーフォーム: 図形 76">
                    <a:extLst>
                      <a:ext uri="{FF2B5EF4-FFF2-40B4-BE49-F238E27FC236}">
                        <a16:creationId xmlns:a16="http://schemas.microsoft.com/office/drawing/2014/main" id="{9297CF3A-DF7E-EBA1-452D-88BD7525DC8C}"/>
                      </a:ext>
                    </a:extLst>
                  </p:cNvPr>
                  <p:cNvSpPr/>
                  <p:nvPr/>
                </p:nvSpPr>
                <p:spPr bwMode="auto">
                  <a:xfrm>
                    <a:off x="3137229" y="3128539"/>
                    <a:ext cx="525336" cy="842170"/>
                  </a:xfrm>
                  <a:custGeom>
                    <a:avLst/>
                    <a:gdLst>
                      <a:gd name="connsiteX0" fmla="*/ 162726 w 525336"/>
                      <a:gd name="connsiteY0" fmla="*/ 0 h 842170"/>
                      <a:gd name="connsiteX1" fmla="*/ 346270 w 525336"/>
                      <a:gd name="connsiteY1" fmla="*/ 0 h 842170"/>
                      <a:gd name="connsiteX2" fmla="*/ 387463 w 525336"/>
                      <a:gd name="connsiteY2" fmla="*/ 296025 h 842170"/>
                      <a:gd name="connsiteX3" fmla="*/ 525336 w 525336"/>
                      <a:gd name="connsiteY3" fmla="*/ 296025 h 842170"/>
                      <a:gd name="connsiteX4" fmla="*/ 262668 w 525336"/>
                      <a:gd name="connsiteY4" fmla="*/ 842170 h 842170"/>
                      <a:gd name="connsiteX5" fmla="*/ 0 w 525336"/>
                      <a:gd name="connsiteY5" fmla="*/ 296025 h 842170"/>
                      <a:gd name="connsiteX6" fmla="*/ 121533 w 525336"/>
                      <a:gd name="connsiteY6" fmla="*/ 296025 h 84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5336" h="842170">
                        <a:moveTo>
                          <a:pt x="162726" y="0"/>
                        </a:moveTo>
                        <a:lnTo>
                          <a:pt x="346270" y="0"/>
                        </a:lnTo>
                        <a:lnTo>
                          <a:pt x="387463" y="296025"/>
                        </a:lnTo>
                        <a:lnTo>
                          <a:pt x="525336" y="296025"/>
                        </a:lnTo>
                        <a:lnTo>
                          <a:pt x="262668" y="842170"/>
                        </a:lnTo>
                        <a:lnTo>
                          <a:pt x="0" y="296025"/>
                        </a:lnTo>
                        <a:lnTo>
                          <a:pt x="121533" y="296025"/>
                        </a:lnTo>
                        <a:close/>
                      </a:path>
                    </a:pathLst>
                  </a:custGeom>
                  <a:solidFill>
                    <a:srgbClr val="FFCC99"/>
                  </a:solidFill>
                  <a:ln w="38100">
                    <a:solidFill>
                      <a:schemeClr val="tx1"/>
                    </a:solidFill>
                    <a:round/>
                    <a:headEnd/>
                    <a:tailEnd/>
                  </a:ln>
                  <a:effectLst/>
                </p:spPr>
                <p:txBody>
                  <a:bodyPr wrap="square" rtlCol="0" anchor="ctr">
                    <a:noAutofit/>
                  </a:bodyPr>
                  <a:lstStyle/>
                  <a:p>
                    <a:pPr algn="ctr"/>
                    <a:endParaRPr kumimoji="1" lang="ja-JP" altLang="en-US"/>
                  </a:p>
                </p:txBody>
              </p:sp>
              <p:sp>
                <p:nvSpPr>
                  <p:cNvPr id="78" name="楕円 77">
                    <a:extLst>
                      <a:ext uri="{FF2B5EF4-FFF2-40B4-BE49-F238E27FC236}">
                        <a16:creationId xmlns:a16="http://schemas.microsoft.com/office/drawing/2014/main" id="{E0127388-E98B-D5E7-9256-2629D4F0549C}"/>
                      </a:ext>
                    </a:extLst>
                  </p:cNvPr>
                  <p:cNvSpPr/>
                  <p:nvPr/>
                </p:nvSpPr>
                <p:spPr bwMode="auto">
                  <a:xfrm>
                    <a:off x="2676424" y="1729636"/>
                    <a:ext cx="1430606" cy="1435698"/>
                  </a:xfrm>
                  <a:prstGeom prst="ellipse">
                    <a:avLst/>
                  </a:prstGeom>
                  <a:solidFill>
                    <a:srgbClr val="C00000"/>
                  </a:solidFill>
                  <a:ln w="38100">
                    <a:solidFill>
                      <a:schemeClr val="tx1"/>
                    </a:solidFill>
                    <a:round/>
                    <a:headEnd/>
                    <a:tailEnd/>
                  </a:ln>
                  <a:effectLst/>
                </p:spPr>
                <p:txBody>
                  <a:bodyPr rtlCol="0" anchor="ctr"/>
                  <a:lstStyle/>
                  <a:p>
                    <a:pPr algn="ctr"/>
                    <a:endParaRPr kumimoji="1" lang="ja-JP" altLang="en-US"/>
                  </a:p>
                </p:txBody>
              </p:sp>
              <p:sp>
                <p:nvSpPr>
                  <p:cNvPr id="79" name="フリーフォーム: 図形 78">
                    <a:extLst>
                      <a:ext uri="{FF2B5EF4-FFF2-40B4-BE49-F238E27FC236}">
                        <a16:creationId xmlns:a16="http://schemas.microsoft.com/office/drawing/2014/main" id="{86669239-5598-777F-3E73-78B0719F4839}"/>
                      </a:ext>
                    </a:extLst>
                  </p:cNvPr>
                  <p:cNvSpPr/>
                  <p:nvPr/>
                </p:nvSpPr>
                <p:spPr bwMode="auto">
                  <a:xfrm>
                    <a:off x="2574902" y="2216420"/>
                    <a:ext cx="1637333" cy="1178207"/>
                  </a:xfrm>
                  <a:custGeom>
                    <a:avLst/>
                    <a:gdLst>
                      <a:gd name="connsiteX0" fmla="*/ 817969 w 1637333"/>
                      <a:gd name="connsiteY0" fmla="*/ 0 h 834407"/>
                      <a:gd name="connsiteX1" fmla="*/ 1301129 w 1637333"/>
                      <a:gd name="connsiteY1" fmla="*/ 147751 h 834407"/>
                      <a:gd name="connsiteX2" fmla="*/ 1322715 w 1637333"/>
                      <a:gd name="connsiteY2" fmla="*/ 170624 h 834407"/>
                      <a:gd name="connsiteX3" fmla="*/ 1337098 w 1637333"/>
                      <a:gd name="connsiteY3" fmla="*/ 171011 h 834407"/>
                      <a:gd name="connsiteX4" fmla="*/ 1625715 w 1637333"/>
                      <a:gd name="connsiteY4" fmla="*/ 419819 h 834407"/>
                      <a:gd name="connsiteX5" fmla="*/ 1386352 w 1637333"/>
                      <a:gd name="connsiteY5" fmla="*/ 834407 h 834407"/>
                      <a:gd name="connsiteX6" fmla="*/ 1386352 w 1637333"/>
                      <a:gd name="connsiteY6" fmla="*/ 834407 h 834407"/>
                      <a:gd name="connsiteX7" fmla="*/ 1373586 w 1637333"/>
                      <a:gd name="connsiteY7" fmla="*/ 665385 h 834407"/>
                      <a:gd name="connsiteX8" fmla="*/ 1348403 w 1637333"/>
                      <a:gd name="connsiteY8" fmla="*/ 700723 h 834407"/>
                      <a:gd name="connsiteX9" fmla="*/ 1180551 w 1637333"/>
                      <a:gd name="connsiteY9" fmla="*/ 805550 h 834407"/>
                      <a:gd name="connsiteX10" fmla="*/ 1180551 w 1637333"/>
                      <a:gd name="connsiteY10" fmla="*/ 805550 h 834407"/>
                      <a:gd name="connsiteX11" fmla="*/ 1172800 w 1637333"/>
                      <a:gd name="connsiteY11" fmla="*/ 702919 h 834407"/>
                      <a:gd name="connsiteX12" fmla="*/ 1158065 w 1637333"/>
                      <a:gd name="connsiteY12" fmla="*/ 716896 h 834407"/>
                      <a:gd name="connsiteX13" fmla="*/ 1037677 w 1637333"/>
                      <a:gd name="connsiteY13" fmla="*/ 776695 h 834407"/>
                      <a:gd name="connsiteX14" fmla="*/ 1037677 w 1637333"/>
                      <a:gd name="connsiteY14" fmla="*/ 776694 h 834407"/>
                      <a:gd name="connsiteX15" fmla="*/ 1027876 w 1637333"/>
                      <a:gd name="connsiteY15" fmla="*/ 646921 h 834407"/>
                      <a:gd name="connsiteX16" fmla="*/ 935398 w 1637333"/>
                      <a:gd name="connsiteY16" fmla="*/ 663432 h 834407"/>
                      <a:gd name="connsiteX17" fmla="*/ 817969 w 1637333"/>
                      <a:gd name="connsiteY17" fmla="*/ 670240 h 834407"/>
                      <a:gd name="connsiteX18" fmla="*/ 700541 w 1637333"/>
                      <a:gd name="connsiteY18" fmla="*/ 663432 h 834407"/>
                      <a:gd name="connsiteX19" fmla="*/ 609439 w 1637333"/>
                      <a:gd name="connsiteY19" fmla="*/ 647167 h 834407"/>
                      <a:gd name="connsiteX20" fmla="*/ 599656 w 1637333"/>
                      <a:gd name="connsiteY20" fmla="*/ 776694 h 834407"/>
                      <a:gd name="connsiteX21" fmla="*/ 599656 w 1637333"/>
                      <a:gd name="connsiteY21" fmla="*/ 776695 h 834407"/>
                      <a:gd name="connsiteX22" fmla="*/ 479268 w 1637333"/>
                      <a:gd name="connsiteY22" fmla="*/ 716896 h 834407"/>
                      <a:gd name="connsiteX23" fmla="*/ 464534 w 1637333"/>
                      <a:gd name="connsiteY23" fmla="*/ 702919 h 834407"/>
                      <a:gd name="connsiteX24" fmla="*/ 456783 w 1637333"/>
                      <a:gd name="connsiteY24" fmla="*/ 805550 h 834407"/>
                      <a:gd name="connsiteX25" fmla="*/ 456782 w 1637333"/>
                      <a:gd name="connsiteY25" fmla="*/ 805550 h 834407"/>
                      <a:gd name="connsiteX26" fmla="*/ 288930 w 1637333"/>
                      <a:gd name="connsiteY26" fmla="*/ 700723 h 834407"/>
                      <a:gd name="connsiteX27" fmla="*/ 263747 w 1637333"/>
                      <a:gd name="connsiteY27" fmla="*/ 665385 h 834407"/>
                      <a:gd name="connsiteX28" fmla="*/ 250981 w 1637333"/>
                      <a:gd name="connsiteY28" fmla="*/ 834407 h 834407"/>
                      <a:gd name="connsiteX29" fmla="*/ 250981 w 1637333"/>
                      <a:gd name="connsiteY29" fmla="*/ 834407 h 834407"/>
                      <a:gd name="connsiteX30" fmla="*/ 11618 w 1637333"/>
                      <a:gd name="connsiteY30" fmla="*/ 419819 h 834407"/>
                      <a:gd name="connsiteX31" fmla="*/ 300236 w 1637333"/>
                      <a:gd name="connsiteY31" fmla="*/ 171011 h 834407"/>
                      <a:gd name="connsiteX32" fmla="*/ 313187 w 1637333"/>
                      <a:gd name="connsiteY32" fmla="*/ 170663 h 834407"/>
                      <a:gd name="connsiteX33" fmla="*/ 334809 w 1637333"/>
                      <a:gd name="connsiteY33" fmla="*/ 147751 h 834407"/>
                      <a:gd name="connsiteX34" fmla="*/ 817969 w 1637333"/>
                      <a:gd name="connsiteY34" fmla="*/ 0 h 834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37333" h="834407">
                        <a:moveTo>
                          <a:pt x="817969" y="0"/>
                        </a:moveTo>
                        <a:cubicBezTo>
                          <a:pt x="1019094" y="0"/>
                          <a:pt x="1196419" y="58609"/>
                          <a:pt x="1301129" y="147751"/>
                        </a:cubicBezTo>
                        <a:lnTo>
                          <a:pt x="1322715" y="170624"/>
                        </a:lnTo>
                        <a:lnTo>
                          <a:pt x="1337098" y="171011"/>
                        </a:lnTo>
                        <a:cubicBezTo>
                          <a:pt x="1471180" y="186336"/>
                          <a:pt x="1588669" y="281560"/>
                          <a:pt x="1625715" y="419819"/>
                        </a:cubicBezTo>
                        <a:cubicBezTo>
                          <a:pt x="1674102" y="600403"/>
                          <a:pt x="1566936" y="786020"/>
                          <a:pt x="1386352" y="834407"/>
                        </a:cubicBezTo>
                        <a:lnTo>
                          <a:pt x="1386352" y="834407"/>
                        </a:lnTo>
                        <a:lnTo>
                          <a:pt x="1373586" y="665385"/>
                        </a:lnTo>
                        <a:lnTo>
                          <a:pt x="1348403" y="700723"/>
                        </a:lnTo>
                        <a:cubicBezTo>
                          <a:pt x="1305665" y="749962"/>
                          <a:pt x="1248270" y="787405"/>
                          <a:pt x="1180551" y="805550"/>
                        </a:cubicBezTo>
                        <a:lnTo>
                          <a:pt x="1180551" y="805550"/>
                        </a:lnTo>
                        <a:lnTo>
                          <a:pt x="1172800" y="702919"/>
                        </a:lnTo>
                        <a:lnTo>
                          <a:pt x="1158065" y="716896"/>
                        </a:lnTo>
                        <a:cubicBezTo>
                          <a:pt x="1123380" y="743925"/>
                          <a:pt x="1082824" y="764598"/>
                          <a:pt x="1037677" y="776695"/>
                        </a:cubicBezTo>
                        <a:lnTo>
                          <a:pt x="1037677" y="776694"/>
                        </a:lnTo>
                        <a:lnTo>
                          <a:pt x="1027876" y="646921"/>
                        </a:lnTo>
                        <a:lnTo>
                          <a:pt x="935398" y="663432"/>
                        </a:lnTo>
                        <a:cubicBezTo>
                          <a:pt x="897467" y="667896"/>
                          <a:pt x="858194" y="670240"/>
                          <a:pt x="817969" y="670240"/>
                        </a:cubicBezTo>
                        <a:cubicBezTo>
                          <a:pt x="777744" y="670240"/>
                          <a:pt x="738471" y="667896"/>
                          <a:pt x="700541" y="663432"/>
                        </a:cubicBezTo>
                        <a:lnTo>
                          <a:pt x="609439" y="647167"/>
                        </a:lnTo>
                        <a:lnTo>
                          <a:pt x="599656" y="776694"/>
                        </a:lnTo>
                        <a:lnTo>
                          <a:pt x="599656" y="776695"/>
                        </a:lnTo>
                        <a:cubicBezTo>
                          <a:pt x="554510" y="764598"/>
                          <a:pt x="513953" y="743925"/>
                          <a:pt x="479268" y="716896"/>
                        </a:cubicBezTo>
                        <a:lnTo>
                          <a:pt x="464534" y="702919"/>
                        </a:lnTo>
                        <a:lnTo>
                          <a:pt x="456783" y="805550"/>
                        </a:lnTo>
                        <a:lnTo>
                          <a:pt x="456782" y="805550"/>
                        </a:lnTo>
                        <a:cubicBezTo>
                          <a:pt x="389063" y="787405"/>
                          <a:pt x="331669" y="749962"/>
                          <a:pt x="288930" y="700723"/>
                        </a:cubicBezTo>
                        <a:lnTo>
                          <a:pt x="263747" y="665385"/>
                        </a:lnTo>
                        <a:lnTo>
                          <a:pt x="250981" y="834407"/>
                        </a:lnTo>
                        <a:lnTo>
                          <a:pt x="250981" y="834407"/>
                        </a:lnTo>
                        <a:cubicBezTo>
                          <a:pt x="70397" y="786020"/>
                          <a:pt x="-36769" y="600403"/>
                          <a:pt x="11618" y="419819"/>
                        </a:cubicBezTo>
                        <a:cubicBezTo>
                          <a:pt x="48664" y="281560"/>
                          <a:pt x="166153" y="186336"/>
                          <a:pt x="300236" y="171011"/>
                        </a:cubicBezTo>
                        <a:lnTo>
                          <a:pt x="313187" y="170663"/>
                        </a:lnTo>
                        <a:lnTo>
                          <a:pt x="334809" y="147751"/>
                        </a:lnTo>
                        <a:cubicBezTo>
                          <a:pt x="439520" y="58609"/>
                          <a:pt x="616844" y="0"/>
                          <a:pt x="817969" y="0"/>
                        </a:cubicBezTo>
                        <a:close/>
                      </a:path>
                    </a:pathLst>
                  </a:custGeom>
                  <a:solidFill>
                    <a:srgbClr val="C00000"/>
                  </a:solidFill>
                  <a:ln w="38100">
                    <a:solidFill>
                      <a:schemeClr val="tx1"/>
                    </a:solidFill>
                    <a:round/>
                    <a:headEnd/>
                    <a:tailEnd/>
                  </a:ln>
                  <a:effectLst/>
                </p:spPr>
                <p:txBody>
                  <a:bodyPr wrap="square" rtlCol="0" anchor="ctr">
                    <a:noAutofit/>
                  </a:bodyPr>
                  <a:lstStyle/>
                  <a:p>
                    <a:pPr algn="ctr"/>
                    <a:endParaRPr lang="ja-JP" altLang="en-US"/>
                  </a:p>
                </p:txBody>
              </p:sp>
              <p:sp>
                <p:nvSpPr>
                  <p:cNvPr id="80" name="楕円 79">
                    <a:extLst>
                      <a:ext uri="{FF2B5EF4-FFF2-40B4-BE49-F238E27FC236}">
                        <a16:creationId xmlns:a16="http://schemas.microsoft.com/office/drawing/2014/main" id="{5C7CC19E-AEC6-4FB8-4840-58B75C38F3B5}"/>
                      </a:ext>
                    </a:extLst>
                  </p:cNvPr>
                  <p:cNvSpPr/>
                  <p:nvPr/>
                </p:nvSpPr>
                <p:spPr bwMode="auto">
                  <a:xfrm rot="900000" flipH="1">
                    <a:off x="3845018" y="2505609"/>
                    <a:ext cx="357170" cy="502049"/>
                  </a:xfrm>
                  <a:prstGeom prst="ellipse">
                    <a:avLst/>
                  </a:prstGeom>
                  <a:solidFill>
                    <a:srgbClr val="FFCC99"/>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1" lang="ja-JP" altLang="en-US"/>
                  </a:p>
                </p:txBody>
              </p:sp>
              <p:sp>
                <p:nvSpPr>
                  <p:cNvPr id="81" name="楕円 80">
                    <a:extLst>
                      <a:ext uri="{FF2B5EF4-FFF2-40B4-BE49-F238E27FC236}">
                        <a16:creationId xmlns:a16="http://schemas.microsoft.com/office/drawing/2014/main" id="{37E2C32D-A258-BD21-B991-91215E8A29E7}"/>
                      </a:ext>
                    </a:extLst>
                  </p:cNvPr>
                  <p:cNvSpPr/>
                  <p:nvPr/>
                </p:nvSpPr>
                <p:spPr bwMode="auto">
                  <a:xfrm rot="20700000">
                    <a:off x="2581266" y="2505608"/>
                    <a:ext cx="357170" cy="502049"/>
                  </a:xfrm>
                  <a:prstGeom prst="ellipse">
                    <a:avLst/>
                  </a:prstGeom>
                  <a:solidFill>
                    <a:srgbClr val="FFCC99"/>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1" lang="ja-JP" altLang="en-US"/>
                  </a:p>
                </p:txBody>
              </p:sp>
              <p:sp>
                <p:nvSpPr>
                  <p:cNvPr id="82" name="楕円 81">
                    <a:extLst>
                      <a:ext uri="{FF2B5EF4-FFF2-40B4-BE49-F238E27FC236}">
                        <a16:creationId xmlns:a16="http://schemas.microsoft.com/office/drawing/2014/main" id="{CD6ADEC8-4654-CFCF-702C-96A5434A7617}"/>
                      </a:ext>
                    </a:extLst>
                  </p:cNvPr>
                  <p:cNvSpPr/>
                  <p:nvPr/>
                </p:nvSpPr>
                <p:spPr bwMode="auto">
                  <a:xfrm rot="900000" flipH="1">
                    <a:off x="3914539" y="2603328"/>
                    <a:ext cx="218128" cy="306609"/>
                  </a:xfrm>
                  <a:prstGeom prst="ellipse">
                    <a:avLst/>
                  </a:prstGeom>
                  <a:solidFill>
                    <a:srgbClr val="FF9966"/>
                  </a:solidFill>
                  <a:ln w="38100">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1" lang="ja-JP" altLang="en-US"/>
                  </a:p>
                </p:txBody>
              </p:sp>
              <p:sp>
                <p:nvSpPr>
                  <p:cNvPr id="83" name="楕円 82">
                    <a:extLst>
                      <a:ext uri="{FF2B5EF4-FFF2-40B4-BE49-F238E27FC236}">
                        <a16:creationId xmlns:a16="http://schemas.microsoft.com/office/drawing/2014/main" id="{A426E2E4-3B8A-BAE8-593C-3B4DB245D52F}"/>
                      </a:ext>
                    </a:extLst>
                  </p:cNvPr>
                  <p:cNvSpPr/>
                  <p:nvPr/>
                </p:nvSpPr>
                <p:spPr bwMode="auto">
                  <a:xfrm rot="20700000">
                    <a:off x="2650786" y="2603327"/>
                    <a:ext cx="218129" cy="306609"/>
                  </a:xfrm>
                  <a:prstGeom prst="ellipse">
                    <a:avLst/>
                  </a:prstGeom>
                  <a:solidFill>
                    <a:srgbClr val="FF9966"/>
                  </a:solidFill>
                  <a:ln w="38100">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1" lang="ja-JP" altLang="en-US"/>
                  </a:p>
                </p:txBody>
              </p:sp>
              <p:sp>
                <p:nvSpPr>
                  <p:cNvPr id="84" name="フリーフォーム: 図形 83">
                    <a:extLst>
                      <a:ext uri="{FF2B5EF4-FFF2-40B4-BE49-F238E27FC236}">
                        <a16:creationId xmlns:a16="http://schemas.microsoft.com/office/drawing/2014/main" id="{CFAAEA93-4705-E0A0-926C-D79B47B58BB2}"/>
                      </a:ext>
                    </a:extLst>
                  </p:cNvPr>
                  <p:cNvSpPr/>
                  <p:nvPr/>
                </p:nvSpPr>
                <p:spPr bwMode="auto">
                  <a:xfrm>
                    <a:off x="2656102" y="3425243"/>
                    <a:ext cx="1487590" cy="1173886"/>
                  </a:xfrm>
                  <a:custGeom>
                    <a:avLst/>
                    <a:gdLst>
                      <a:gd name="connsiteX0" fmla="*/ 453206 w 1487590"/>
                      <a:gd name="connsiteY0" fmla="*/ 0 h 906412"/>
                      <a:gd name="connsiteX1" fmla="*/ 482327 w 1487590"/>
                      <a:gd name="connsiteY1" fmla="*/ 0 h 906412"/>
                      <a:gd name="connsiteX2" fmla="*/ 743795 w 1487590"/>
                      <a:gd name="connsiteY2" fmla="*/ 543650 h 906412"/>
                      <a:gd name="connsiteX3" fmla="*/ 1005263 w 1487590"/>
                      <a:gd name="connsiteY3" fmla="*/ 0 h 906412"/>
                      <a:gd name="connsiteX4" fmla="*/ 1034384 w 1487590"/>
                      <a:gd name="connsiteY4" fmla="*/ 0 h 906412"/>
                      <a:gd name="connsiteX5" fmla="*/ 1487590 w 1487590"/>
                      <a:gd name="connsiteY5" fmla="*/ 453206 h 906412"/>
                      <a:gd name="connsiteX6" fmla="*/ 1487590 w 1487590"/>
                      <a:gd name="connsiteY6" fmla="*/ 906412 h 906412"/>
                      <a:gd name="connsiteX7" fmla="*/ 0 w 1487590"/>
                      <a:gd name="connsiteY7" fmla="*/ 906412 h 906412"/>
                      <a:gd name="connsiteX8" fmla="*/ 0 w 1487590"/>
                      <a:gd name="connsiteY8" fmla="*/ 453206 h 906412"/>
                      <a:gd name="connsiteX9" fmla="*/ 453206 w 1487590"/>
                      <a:gd name="connsiteY9" fmla="*/ 0 h 906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7590" h="906412">
                        <a:moveTo>
                          <a:pt x="453206" y="0"/>
                        </a:moveTo>
                        <a:lnTo>
                          <a:pt x="482327" y="0"/>
                        </a:lnTo>
                        <a:lnTo>
                          <a:pt x="743795" y="543650"/>
                        </a:lnTo>
                        <a:lnTo>
                          <a:pt x="1005263" y="0"/>
                        </a:lnTo>
                        <a:lnTo>
                          <a:pt x="1034384" y="0"/>
                        </a:lnTo>
                        <a:cubicBezTo>
                          <a:pt x="1284683" y="0"/>
                          <a:pt x="1487590" y="202907"/>
                          <a:pt x="1487590" y="453206"/>
                        </a:cubicBezTo>
                        <a:lnTo>
                          <a:pt x="1487590" y="906412"/>
                        </a:lnTo>
                        <a:lnTo>
                          <a:pt x="0" y="906412"/>
                        </a:lnTo>
                        <a:lnTo>
                          <a:pt x="0" y="453206"/>
                        </a:lnTo>
                        <a:cubicBezTo>
                          <a:pt x="0" y="202907"/>
                          <a:pt x="202907" y="0"/>
                          <a:pt x="453206" y="0"/>
                        </a:cubicBezTo>
                        <a:close/>
                      </a:path>
                    </a:pathLst>
                  </a:custGeom>
                  <a:solidFill>
                    <a:srgbClr val="FF99CC"/>
                  </a:solidFill>
                  <a:ln w="38100">
                    <a:solidFill>
                      <a:schemeClr val="tx1"/>
                    </a:solidFill>
                    <a:round/>
                    <a:headEnd/>
                    <a:tailEnd/>
                  </a:ln>
                  <a:effectLst/>
                </p:spPr>
                <p:txBody>
                  <a:bodyPr wrap="square" rtlCol="0" anchor="ctr">
                    <a:noAutofit/>
                  </a:bodyPr>
                  <a:lstStyle/>
                  <a:p>
                    <a:pPr algn="ctr"/>
                    <a:endParaRPr lang="ja-JP" altLang="en-US" dirty="0"/>
                  </a:p>
                </p:txBody>
              </p:sp>
              <p:sp>
                <p:nvSpPr>
                  <p:cNvPr id="85" name="楕円 84">
                    <a:extLst>
                      <a:ext uri="{FF2B5EF4-FFF2-40B4-BE49-F238E27FC236}">
                        <a16:creationId xmlns:a16="http://schemas.microsoft.com/office/drawing/2014/main" id="{81D225DE-0642-D18E-17A1-E2DEAFC3A0B5}"/>
                      </a:ext>
                    </a:extLst>
                  </p:cNvPr>
                  <p:cNvSpPr/>
                  <p:nvPr/>
                </p:nvSpPr>
                <p:spPr bwMode="auto">
                  <a:xfrm>
                    <a:off x="2761657" y="1883827"/>
                    <a:ext cx="1260140" cy="1390541"/>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86" name="楕円 85">
                    <a:extLst>
                      <a:ext uri="{FF2B5EF4-FFF2-40B4-BE49-F238E27FC236}">
                        <a16:creationId xmlns:a16="http://schemas.microsoft.com/office/drawing/2014/main" id="{7C46F031-B4A2-F0D0-DDB0-6E6CDD8C09F6}"/>
                      </a:ext>
                    </a:extLst>
                  </p:cNvPr>
                  <p:cNvSpPr/>
                  <p:nvPr/>
                </p:nvSpPr>
                <p:spPr bwMode="auto">
                  <a:xfrm>
                    <a:off x="3332649" y="2900781"/>
                    <a:ext cx="124146" cy="45719"/>
                  </a:xfrm>
                  <a:prstGeom prst="ellipse">
                    <a:avLst/>
                  </a:prstGeom>
                  <a:solidFill>
                    <a:srgbClr val="FF9966"/>
                  </a:solidFill>
                  <a:ln w="38100">
                    <a:noFill/>
                    <a:round/>
                    <a:headEnd/>
                    <a:tailEnd/>
                  </a:ln>
                  <a:effectLst/>
                </p:spPr>
                <p:txBody>
                  <a:bodyPr rtlCol="0" anchor="ctr"/>
                  <a:lstStyle/>
                  <a:p>
                    <a:pPr algn="ctr"/>
                    <a:endParaRPr kumimoji="1" lang="ja-JP" altLang="en-US"/>
                  </a:p>
                </p:txBody>
              </p:sp>
              <p:sp>
                <p:nvSpPr>
                  <p:cNvPr id="87" name="二等辺三角形 46">
                    <a:extLst>
                      <a:ext uri="{FF2B5EF4-FFF2-40B4-BE49-F238E27FC236}">
                        <a16:creationId xmlns:a16="http://schemas.microsoft.com/office/drawing/2014/main" id="{766E7E83-C514-8303-0334-3FE8C09A3062}"/>
                      </a:ext>
                    </a:extLst>
                  </p:cNvPr>
                  <p:cNvSpPr/>
                  <p:nvPr/>
                </p:nvSpPr>
                <p:spPr bwMode="auto">
                  <a:xfrm>
                    <a:off x="3226523" y="3058011"/>
                    <a:ext cx="346725" cy="76634"/>
                  </a:xfrm>
                  <a:custGeom>
                    <a:avLst/>
                    <a:gdLst>
                      <a:gd name="connsiteX0" fmla="*/ 0 w 345496"/>
                      <a:gd name="connsiteY0" fmla="*/ 157417 h 157417"/>
                      <a:gd name="connsiteX1" fmla="*/ 172748 w 345496"/>
                      <a:gd name="connsiteY1" fmla="*/ 0 h 157417"/>
                      <a:gd name="connsiteX2" fmla="*/ 345496 w 345496"/>
                      <a:gd name="connsiteY2" fmla="*/ 157417 h 157417"/>
                      <a:gd name="connsiteX3" fmla="*/ 0 w 345496"/>
                      <a:gd name="connsiteY3" fmla="*/ 157417 h 157417"/>
                      <a:gd name="connsiteX0" fmla="*/ 0 w 345496"/>
                      <a:gd name="connsiteY0" fmla="*/ 157453 h 157453"/>
                      <a:gd name="connsiteX1" fmla="*/ 172748 w 345496"/>
                      <a:gd name="connsiteY1" fmla="*/ 36 h 157453"/>
                      <a:gd name="connsiteX2" fmla="*/ 345496 w 345496"/>
                      <a:gd name="connsiteY2" fmla="*/ 157453 h 157453"/>
                      <a:gd name="connsiteX3" fmla="*/ 0 w 345496"/>
                      <a:gd name="connsiteY3" fmla="*/ 157453 h 157453"/>
                      <a:gd name="connsiteX0" fmla="*/ 27 w 345523"/>
                      <a:gd name="connsiteY0" fmla="*/ 157444 h 163831"/>
                      <a:gd name="connsiteX1" fmla="*/ 172775 w 345523"/>
                      <a:gd name="connsiteY1" fmla="*/ 27 h 163831"/>
                      <a:gd name="connsiteX2" fmla="*/ 345523 w 345523"/>
                      <a:gd name="connsiteY2" fmla="*/ 157444 h 163831"/>
                      <a:gd name="connsiteX3" fmla="*/ 27 w 345523"/>
                      <a:gd name="connsiteY3" fmla="*/ 157444 h 163831"/>
                      <a:gd name="connsiteX0" fmla="*/ 27 w 345822"/>
                      <a:gd name="connsiteY0" fmla="*/ 157444 h 170071"/>
                      <a:gd name="connsiteX1" fmla="*/ 172775 w 345822"/>
                      <a:gd name="connsiteY1" fmla="*/ 27 h 170071"/>
                      <a:gd name="connsiteX2" fmla="*/ 345523 w 345822"/>
                      <a:gd name="connsiteY2" fmla="*/ 157444 h 170071"/>
                      <a:gd name="connsiteX3" fmla="*/ 27 w 345822"/>
                      <a:gd name="connsiteY3" fmla="*/ 157444 h 170071"/>
                      <a:gd name="connsiteX0" fmla="*/ 27 w 346670"/>
                      <a:gd name="connsiteY0" fmla="*/ 157444 h 167349"/>
                      <a:gd name="connsiteX1" fmla="*/ 172775 w 346670"/>
                      <a:gd name="connsiteY1" fmla="*/ 27 h 167349"/>
                      <a:gd name="connsiteX2" fmla="*/ 345523 w 346670"/>
                      <a:gd name="connsiteY2" fmla="*/ 157444 h 167349"/>
                      <a:gd name="connsiteX3" fmla="*/ 27 w 346670"/>
                      <a:gd name="connsiteY3" fmla="*/ 157444 h 167349"/>
                      <a:gd name="connsiteX0" fmla="*/ 299 w 346942"/>
                      <a:gd name="connsiteY0" fmla="*/ 157444 h 167349"/>
                      <a:gd name="connsiteX1" fmla="*/ 173047 w 346942"/>
                      <a:gd name="connsiteY1" fmla="*/ 27 h 167349"/>
                      <a:gd name="connsiteX2" fmla="*/ 345795 w 346942"/>
                      <a:gd name="connsiteY2" fmla="*/ 157444 h 167349"/>
                      <a:gd name="connsiteX3" fmla="*/ 299 w 346942"/>
                      <a:gd name="connsiteY3" fmla="*/ 157444 h 167349"/>
                      <a:gd name="connsiteX0" fmla="*/ 529 w 347172"/>
                      <a:gd name="connsiteY0" fmla="*/ 157444 h 166436"/>
                      <a:gd name="connsiteX1" fmla="*/ 173277 w 347172"/>
                      <a:gd name="connsiteY1" fmla="*/ 27 h 166436"/>
                      <a:gd name="connsiteX2" fmla="*/ 346025 w 347172"/>
                      <a:gd name="connsiteY2" fmla="*/ 157444 h 166436"/>
                      <a:gd name="connsiteX3" fmla="*/ 529 w 347172"/>
                      <a:gd name="connsiteY3" fmla="*/ 157444 h 166436"/>
                    </a:gdLst>
                    <a:ahLst/>
                    <a:cxnLst>
                      <a:cxn ang="0">
                        <a:pos x="connsiteX0" y="connsiteY0"/>
                      </a:cxn>
                      <a:cxn ang="0">
                        <a:pos x="connsiteX1" y="connsiteY1"/>
                      </a:cxn>
                      <a:cxn ang="0">
                        <a:pos x="connsiteX2" y="connsiteY2"/>
                      </a:cxn>
                      <a:cxn ang="0">
                        <a:pos x="connsiteX3" y="connsiteY3"/>
                      </a:cxn>
                    </a:cxnLst>
                    <a:rect l="l" t="t" r="r" b="b"/>
                    <a:pathLst>
                      <a:path w="347172" h="166436">
                        <a:moveTo>
                          <a:pt x="529" y="157444"/>
                        </a:moveTo>
                        <a:cubicBezTo>
                          <a:pt x="-8564" y="145453"/>
                          <a:pt x="101406" y="-2270"/>
                          <a:pt x="173277" y="27"/>
                        </a:cubicBezTo>
                        <a:cubicBezTo>
                          <a:pt x="245148" y="2324"/>
                          <a:pt x="359879" y="145454"/>
                          <a:pt x="346025" y="157444"/>
                        </a:cubicBezTo>
                        <a:cubicBezTo>
                          <a:pt x="332171" y="169434"/>
                          <a:pt x="9622" y="169435"/>
                          <a:pt x="529" y="157444"/>
                        </a:cubicBezTo>
                        <a:close/>
                      </a:path>
                    </a:pathLst>
                  </a:custGeom>
                  <a:solidFill>
                    <a:srgbClr val="FF0000"/>
                  </a:solidFill>
                  <a:ln w="38100" cap="flat" cmpd="sng" algn="ctr">
                    <a:noFill/>
                    <a:prstDash val="solid"/>
                    <a:miter lim="800000"/>
                  </a:ln>
                  <a:effectLst/>
                </p:spPr>
                <p:txBody>
                  <a:bodyPr wrap="square" rtlCol="0" anchor="ctr">
                    <a:noAutofit/>
                  </a:bodyPr>
                  <a:lstStyle/>
                  <a:p>
                    <a:pPr algn="ctr"/>
                    <a:endParaRPr kumimoji="0" lang="ja-JP" altLang="en-US" kern="0" dirty="0">
                      <a:solidFill>
                        <a:prstClr val="white"/>
                      </a:solidFill>
                      <a:latin typeface="Calibri" panose="020F0502020204030204"/>
                      <a:ea typeface="ＭＳ Ｐゴシック"/>
                    </a:endParaRPr>
                  </a:p>
                </p:txBody>
              </p:sp>
              <p:sp>
                <p:nvSpPr>
                  <p:cNvPr id="88" name="四角形: 角を丸くする 87">
                    <a:extLst>
                      <a:ext uri="{FF2B5EF4-FFF2-40B4-BE49-F238E27FC236}">
                        <a16:creationId xmlns:a16="http://schemas.microsoft.com/office/drawing/2014/main" id="{37F97D3F-ECCF-9573-08B7-23A34EC37D8E}"/>
                      </a:ext>
                    </a:extLst>
                  </p:cNvPr>
                  <p:cNvSpPr/>
                  <p:nvPr/>
                </p:nvSpPr>
                <p:spPr bwMode="auto">
                  <a:xfrm>
                    <a:off x="2901233" y="2432196"/>
                    <a:ext cx="290052" cy="45719"/>
                  </a:xfrm>
                  <a:prstGeom prst="roundRect">
                    <a:avLst/>
                  </a:prstGeom>
                  <a:solidFill>
                    <a:schemeClr val="tx1"/>
                  </a:solidFill>
                  <a:ln w="38100">
                    <a:noFill/>
                    <a:round/>
                    <a:headEnd/>
                    <a:tailEnd/>
                  </a:ln>
                  <a:effectLst/>
                </p:spPr>
                <p:txBody>
                  <a:bodyPr rtlCol="0" anchor="ctr"/>
                  <a:lstStyle/>
                  <a:p>
                    <a:pPr algn="ctr"/>
                    <a:endParaRPr kumimoji="1" lang="ja-JP" altLang="en-US" dirty="0"/>
                  </a:p>
                </p:txBody>
              </p:sp>
              <p:sp>
                <p:nvSpPr>
                  <p:cNvPr id="89" name="四角形: 角を丸くする 88">
                    <a:extLst>
                      <a:ext uri="{FF2B5EF4-FFF2-40B4-BE49-F238E27FC236}">
                        <a16:creationId xmlns:a16="http://schemas.microsoft.com/office/drawing/2014/main" id="{28468835-5A78-C2BB-74A2-373419ACF373}"/>
                      </a:ext>
                    </a:extLst>
                  </p:cNvPr>
                  <p:cNvSpPr/>
                  <p:nvPr/>
                </p:nvSpPr>
                <p:spPr bwMode="auto">
                  <a:xfrm flipH="1">
                    <a:off x="3611717" y="2432196"/>
                    <a:ext cx="290052" cy="45719"/>
                  </a:xfrm>
                  <a:prstGeom prst="roundRect">
                    <a:avLst/>
                  </a:prstGeom>
                  <a:solidFill>
                    <a:schemeClr val="tx1"/>
                  </a:solidFill>
                  <a:ln w="38100">
                    <a:noFill/>
                    <a:round/>
                    <a:headEnd/>
                    <a:tailEnd/>
                  </a:ln>
                  <a:effectLst/>
                </p:spPr>
                <p:txBody>
                  <a:bodyPr rtlCol="0" anchor="ctr"/>
                  <a:lstStyle/>
                  <a:p>
                    <a:pPr algn="ctr"/>
                    <a:endParaRPr kumimoji="1" lang="ja-JP" altLang="en-US"/>
                  </a:p>
                </p:txBody>
              </p:sp>
              <p:sp>
                <p:nvSpPr>
                  <p:cNvPr id="90" name="フリーフォーム: 図形 89">
                    <a:extLst>
                      <a:ext uri="{FF2B5EF4-FFF2-40B4-BE49-F238E27FC236}">
                        <a16:creationId xmlns:a16="http://schemas.microsoft.com/office/drawing/2014/main" id="{13035999-DE5C-EB7D-CBD5-CB32FAB7B5FE}"/>
                      </a:ext>
                    </a:extLst>
                  </p:cNvPr>
                  <p:cNvSpPr/>
                  <p:nvPr/>
                </p:nvSpPr>
                <p:spPr bwMode="auto">
                  <a:xfrm>
                    <a:off x="2944850" y="2535787"/>
                    <a:ext cx="225397" cy="199544"/>
                  </a:xfrm>
                  <a:custGeom>
                    <a:avLst/>
                    <a:gdLst>
                      <a:gd name="connsiteX0" fmla="*/ 143627 w 225397"/>
                      <a:gd name="connsiteY0" fmla="*/ 0 h 199544"/>
                      <a:gd name="connsiteX1" fmla="*/ 225397 w 225397"/>
                      <a:gd name="connsiteY1" fmla="*/ 99772 h 199544"/>
                      <a:gd name="connsiteX2" fmla="*/ 143627 w 225397"/>
                      <a:gd name="connsiteY2" fmla="*/ 199544 h 199544"/>
                      <a:gd name="connsiteX3" fmla="*/ 61857 w 225397"/>
                      <a:gd name="connsiteY3" fmla="*/ 99772 h 199544"/>
                      <a:gd name="connsiteX4" fmla="*/ 64829 w 225397"/>
                      <a:gd name="connsiteY4" fmla="*/ 81814 h 199544"/>
                      <a:gd name="connsiteX5" fmla="*/ 0 w 225397"/>
                      <a:gd name="connsiteY5" fmla="*/ 13533 h 199544"/>
                      <a:gd name="connsiteX6" fmla="*/ 83401 w 225397"/>
                      <a:gd name="connsiteY6" fmla="*/ 33578 h 199544"/>
                      <a:gd name="connsiteX7" fmla="*/ 85807 w 225397"/>
                      <a:gd name="connsiteY7" fmla="*/ 29223 h 199544"/>
                      <a:gd name="connsiteX8" fmla="*/ 143627 w 225397"/>
                      <a:gd name="connsiteY8" fmla="*/ 0 h 199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97" h="199544">
                        <a:moveTo>
                          <a:pt x="143627" y="0"/>
                        </a:moveTo>
                        <a:cubicBezTo>
                          <a:pt x="188787" y="0"/>
                          <a:pt x="225397" y="44669"/>
                          <a:pt x="225397" y="99772"/>
                        </a:cubicBezTo>
                        <a:cubicBezTo>
                          <a:pt x="225397" y="154875"/>
                          <a:pt x="188787" y="199544"/>
                          <a:pt x="143627" y="199544"/>
                        </a:cubicBezTo>
                        <a:cubicBezTo>
                          <a:pt x="98467" y="199544"/>
                          <a:pt x="61857" y="154875"/>
                          <a:pt x="61857" y="99772"/>
                        </a:cubicBezTo>
                        <a:lnTo>
                          <a:pt x="64829" y="81814"/>
                        </a:lnTo>
                        <a:lnTo>
                          <a:pt x="0" y="13533"/>
                        </a:lnTo>
                        <a:lnTo>
                          <a:pt x="83401" y="33578"/>
                        </a:lnTo>
                        <a:lnTo>
                          <a:pt x="85807" y="29223"/>
                        </a:lnTo>
                        <a:cubicBezTo>
                          <a:pt x="100605" y="11167"/>
                          <a:pt x="121047" y="0"/>
                          <a:pt x="143627" y="0"/>
                        </a:cubicBezTo>
                        <a:close/>
                      </a:path>
                    </a:pathLst>
                  </a:custGeom>
                  <a:solidFill>
                    <a:schemeClr val="tx1"/>
                  </a:solidFill>
                  <a:ln w="38100">
                    <a:noFill/>
                    <a:round/>
                    <a:headEnd/>
                    <a:tailEnd/>
                  </a:ln>
                  <a:effectLst/>
                </p:spPr>
                <p:txBody>
                  <a:bodyPr wrap="square" rtlCol="0" anchor="ctr">
                    <a:noAutofit/>
                  </a:bodyPr>
                  <a:lstStyle/>
                  <a:p>
                    <a:pPr algn="ctr"/>
                    <a:endParaRPr kumimoji="1" lang="ja-JP" altLang="en-US"/>
                  </a:p>
                </p:txBody>
              </p:sp>
              <p:sp>
                <p:nvSpPr>
                  <p:cNvPr id="91" name="フリーフォーム: 図形 90">
                    <a:extLst>
                      <a:ext uri="{FF2B5EF4-FFF2-40B4-BE49-F238E27FC236}">
                        <a16:creationId xmlns:a16="http://schemas.microsoft.com/office/drawing/2014/main" id="{25217C64-E718-155F-7A4D-F8E49513E53A}"/>
                      </a:ext>
                    </a:extLst>
                  </p:cNvPr>
                  <p:cNvSpPr/>
                  <p:nvPr/>
                </p:nvSpPr>
                <p:spPr bwMode="auto">
                  <a:xfrm>
                    <a:off x="3649644" y="2535787"/>
                    <a:ext cx="218375" cy="199544"/>
                  </a:xfrm>
                  <a:custGeom>
                    <a:avLst/>
                    <a:gdLst>
                      <a:gd name="connsiteX0" fmla="*/ 81770 w 218375"/>
                      <a:gd name="connsiteY0" fmla="*/ 0 h 199544"/>
                      <a:gd name="connsiteX1" fmla="*/ 139590 w 218375"/>
                      <a:gd name="connsiteY1" fmla="*/ 29223 h 199544"/>
                      <a:gd name="connsiteX2" fmla="*/ 141174 w 218375"/>
                      <a:gd name="connsiteY2" fmla="*/ 32088 h 199544"/>
                      <a:gd name="connsiteX3" fmla="*/ 218375 w 218375"/>
                      <a:gd name="connsiteY3" fmla="*/ 13533 h 199544"/>
                      <a:gd name="connsiteX4" fmla="*/ 159527 w 218375"/>
                      <a:gd name="connsiteY4" fmla="*/ 75515 h 199544"/>
                      <a:gd name="connsiteX5" fmla="*/ 163540 w 218375"/>
                      <a:gd name="connsiteY5" fmla="*/ 99772 h 199544"/>
                      <a:gd name="connsiteX6" fmla="*/ 81770 w 218375"/>
                      <a:gd name="connsiteY6" fmla="*/ 199544 h 199544"/>
                      <a:gd name="connsiteX7" fmla="*/ 0 w 218375"/>
                      <a:gd name="connsiteY7" fmla="*/ 99772 h 199544"/>
                      <a:gd name="connsiteX8" fmla="*/ 81770 w 218375"/>
                      <a:gd name="connsiteY8" fmla="*/ 0 h 199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375" h="199544">
                        <a:moveTo>
                          <a:pt x="81770" y="0"/>
                        </a:moveTo>
                        <a:cubicBezTo>
                          <a:pt x="104350" y="0"/>
                          <a:pt x="124793" y="11167"/>
                          <a:pt x="139590" y="29223"/>
                        </a:cubicBezTo>
                        <a:lnTo>
                          <a:pt x="141174" y="32088"/>
                        </a:lnTo>
                        <a:lnTo>
                          <a:pt x="218375" y="13533"/>
                        </a:lnTo>
                        <a:lnTo>
                          <a:pt x="159527" y="75515"/>
                        </a:lnTo>
                        <a:lnTo>
                          <a:pt x="163540" y="99772"/>
                        </a:lnTo>
                        <a:cubicBezTo>
                          <a:pt x="163540" y="154875"/>
                          <a:pt x="126930" y="199544"/>
                          <a:pt x="81770" y="199544"/>
                        </a:cubicBezTo>
                        <a:cubicBezTo>
                          <a:pt x="36610" y="199544"/>
                          <a:pt x="0" y="154875"/>
                          <a:pt x="0" y="99772"/>
                        </a:cubicBezTo>
                        <a:cubicBezTo>
                          <a:pt x="0" y="44669"/>
                          <a:pt x="36610" y="0"/>
                          <a:pt x="81770" y="0"/>
                        </a:cubicBezTo>
                        <a:close/>
                      </a:path>
                    </a:pathLst>
                  </a:custGeom>
                  <a:solidFill>
                    <a:schemeClr val="tx1"/>
                  </a:solidFill>
                  <a:ln w="38100">
                    <a:noFill/>
                    <a:round/>
                    <a:headEnd/>
                    <a:tailEnd/>
                  </a:ln>
                  <a:effectLst/>
                </p:spPr>
                <p:txBody>
                  <a:bodyPr wrap="square" rtlCol="0" anchor="ctr">
                    <a:noAutofit/>
                  </a:bodyPr>
                  <a:lstStyle/>
                  <a:p>
                    <a:pPr algn="ctr"/>
                    <a:endParaRPr kumimoji="1" lang="ja-JP" altLang="en-US"/>
                  </a:p>
                </p:txBody>
              </p:sp>
              <p:sp>
                <p:nvSpPr>
                  <p:cNvPr id="92" name="フリーフォーム: 図形 91">
                    <a:extLst>
                      <a:ext uri="{FF2B5EF4-FFF2-40B4-BE49-F238E27FC236}">
                        <a16:creationId xmlns:a16="http://schemas.microsoft.com/office/drawing/2014/main" id="{7A6EFB42-3BA3-A73A-7219-D19516EF3B51}"/>
                      </a:ext>
                    </a:extLst>
                  </p:cNvPr>
                  <p:cNvSpPr/>
                  <p:nvPr/>
                </p:nvSpPr>
                <p:spPr bwMode="auto">
                  <a:xfrm flipH="1">
                    <a:off x="2772883" y="1838475"/>
                    <a:ext cx="1242706" cy="546233"/>
                  </a:xfrm>
                  <a:custGeom>
                    <a:avLst/>
                    <a:gdLst>
                      <a:gd name="connsiteX0" fmla="*/ 433641 w 1300763"/>
                      <a:gd name="connsiteY0" fmla="*/ 0 h 649974"/>
                      <a:gd name="connsiteX1" fmla="*/ 394771 w 1300763"/>
                      <a:gd name="connsiteY1" fmla="*/ 14016 h 649974"/>
                      <a:gd name="connsiteX2" fmla="*/ 193259 w 1300763"/>
                      <a:gd name="connsiteY2" fmla="*/ 158358 h 649974"/>
                      <a:gd name="connsiteX3" fmla="*/ 4919 w 1300763"/>
                      <a:gd name="connsiteY3" fmla="*/ 610240 h 649974"/>
                      <a:gd name="connsiteX4" fmla="*/ 13625 w 1300763"/>
                      <a:gd name="connsiteY4" fmla="*/ 636349 h 649974"/>
                      <a:gd name="connsiteX5" fmla="*/ 39734 w 1300763"/>
                      <a:gd name="connsiteY5" fmla="*/ 645055 h 649974"/>
                      <a:gd name="connsiteX6" fmla="*/ 491617 w 1300763"/>
                      <a:gd name="connsiteY6" fmla="*/ 456715 h 649974"/>
                      <a:gd name="connsiteX7" fmla="*/ 649012 w 1300763"/>
                      <a:gd name="connsiteY7" fmla="*/ 225626 h 649974"/>
                      <a:gd name="connsiteX8" fmla="*/ 650382 w 1300763"/>
                      <a:gd name="connsiteY8" fmla="*/ 220708 h 649974"/>
                      <a:gd name="connsiteX9" fmla="*/ 651751 w 1300763"/>
                      <a:gd name="connsiteY9" fmla="*/ 225626 h 649974"/>
                      <a:gd name="connsiteX10" fmla="*/ 809147 w 1300763"/>
                      <a:gd name="connsiteY10" fmla="*/ 456715 h 649974"/>
                      <a:gd name="connsiteX11" fmla="*/ 1261029 w 1300763"/>
                      <a:gd name="connsiteY11" fmla="*/ 645055 h 649974"/>
                      <a:gd name="connsiteX12" fmla="*/ 1287138 w 1300763"/>
                      <a:gd name="connsiteY12" fmla="*/ 636349 h 649974"/>
                      <a:gd name="connsiteX13" fmla="*/ 1295844 w 1300763"/>
                      <a:gd name="connsiteY13" fmla="*/ 610240 h 649974"/>
                      <a:gd name="connsiteX14" fmla="*/ 1107504 w 1300763"/>
                      <a:gd name="connsiteY14" fmla="*/ 158358 h 649974"/>
                      <a:gd name="connsiteX15" fmla="*/ 905993 w 1300763"/>
                      <a:gd name="connsiteY15" fmla="*/ 14016 h 649974"/>
                      <a:gd name="connsiteX16" fmla="*/ 868045 w 1300763"/>
                      <a:gd name="connsiteY16" fmla="*/ 333 h 649974"/>
                      <a:gd name="connsiteX17" fmla="*/ 651085 w 1300763"/>
                      <a:gd name="connsiteY17" fmla="*/ 149426 h 649974"/>
                      <a:gd name="connsiteX0" fmla="*/ 651085 w 1300763"/>
                      <a:gd name="connsiteY0" fmla="*/ 149426 h 649974"/>
                      <a:gd name="connsiteX1" fmla="*/ 433641 w 1300763"/>
                      <a:gd name="connsiteY1" fmla="*/ 0 h 649974"/>
                      <a:gd name="connsiteX2" fmla="*/ 394771 w 1300763"/>
                      <a:gd name="connsiteY2" fmla="*/ 14016 h 649974"/>
                      <a:gd name="connsiteX3" fmla="*/ 193259 w 1300763"/>
                      <a:gd name="connsiteY3" fmla="*/ 158358 h 649974"/>
                      <a:gd name="connsiteX4" fmla="*/ 4919 w 1300763"/>
                      <a:gd name="connsiteY4" fmla="*/ 610240 h 649974"/>
                      <a:gd name="connsiteX5" fmla="*/ 13625 w 1300763"/>
                      <a:gd name="connsiteY5" fmla="*/ 636349 h 649974"/>
                      <a:gd name="connsiteX6" fmla="*/ 39734 w 1300763"/>
                      <a:gd name="connsiteY6" fmla="*/ 645055 h 649974"/>
                      <a:gd name="connsiteX7" fmla="*/ 491617 w 1300763"/>
                      <a:gd name="connsiteY7" fmla="*/ 456715 h 649974"/>
                      <a:gd name="connsiteX8" fmla="*/ 649012 w 1300763"/>
                      <a:gd name="connsiteY8" fmla="*/ 225626 h 649974"/>
                      <a:gd name="connsiteX9" fmla="*/ 650382 w 1300763"/>
                      <a:gd name="connsiteY9" fmla="*/ 220708 h 649974"/>
                      <a:gd name="connsiteX10" fmla="*/ 651751 w 1300763"/>
                      <a:gd name="connsiteY10" fmla="*/ 225626 h 649974"/>
                      <a:gd name="connsiteX11" fmla="*/ 809147 w 1300763"/>
                      <a:gd name="connsiteY11" fmla="*/ 456715 h 649974"/>
                      <a:gd name="connsiteX12" fmla="*/ 1261029 w 1300763"/>
                      <a:gd name="connsiteY12" fmla="*/ 645055 h 649974"/>
                      <a:gd name="connsiteX13" fmla="*/ 1287138 w 1300763"/>
                      <a:gd name="connsiteY13" fmla="*/ 636349 h 649974"/>
                      <a:gd name="connsiteX14" fmla="*/ 1295844 w 1300763"/>
                      <a:gd name="connsiteY14" fmla="*/ 610240 h 649974"/>
                      <a:gd name="connsiteX15" fmla="*/ 1107504 w 1300763"/>
                      <a:gd name="connsiteY15" fmla="*/ 158358 h 649974"/>
                      <a:gd name="connsiteX16" fmla="*/ 905993 w 1300763"/>
                      <a:gd name="connsiteY16" fmla="*/ 14016 h 649974"/>
                      <a:gd name="connsiteX17" fmla="*/ 868045 w 1300763"/>
                      <a:gd name="connsiteY17" fmla="*/ 333 h 649974"/>
                      <a:gd name="connsiteX18" fmla="*/ 742525 w 1300763"/>
                      <a:gd name="connsiteY18" fmla="*/ 240866 h 649974"/>
                      <a:gd name="connsiteX0" fmla="*/ 651085 w 1300763"/>
                      <a:gd name="connsiteY0" fmla="*/ 149426 h 649974"/>
                      <a:gd name="connsiteX1" fmla="*/ 433641 w 1300763"/>
                      <a:gd name="connsiteY1" fmla="*/ 0 h 649974"/>
                      <a:gd name="connsiteX2" fmla="*/ 394771 w 1300763"/>
                      <a:gd name="connsiteY2" fmla="*/ 14016 h 649974"/>
                      <a:gd name="connsiteX3" fmla="*/ 193259 w 1300763"/>
                      <a:gd name="connsiteY3" fmla="*/ 158358 h 649974"/>
                      <a:gd name="connsiteX4" fmla="*/ 4919 w 1300763"/>
                      <a:gd name="connsiteY4" fmla="*/ 610240 h 649974"/>
                      <a:gd name="connsiteX5" fmla="*/ 13625 w 1300763"/>
                      <a:gd name="connsiteY5" fmla="*/ 636349 h 649974"/>
                      <a:gd name="connsiteX6" fmla="*/ 39734 w 1300763"/>
                      <a:gd name="connsiteY6" fmla="*/ 645055 h 649974"/>
                      <a:gd name="connsiteX7" fmla="*/ 491617 w 1300763"/>
                      <a:gd name="connsiteY7" fmla="*/ 456715 h 649974"/>
                      <a:gd name="connsiteX8" fmla="*/ 649012 w 1300763"/>
                      <a:gd name="connsiteY8" fmla="*/ 225626 h 649974"/>
                      <a:gd name="connsiteX9" fmla="*/ 650382 w 1300763"/>
                      <a:gd name="connsiteY9" fmla="*/ 220708 h 649974"/>
                      <a:gd name="connsiteX10" fmla="*/ 651751 w 1300763"/>
                      <a:gd name="connsiteY10" fmla="*/ 225626 h 649974"/>
                      <a:gd name="connsiteX11" fmla="*/ 809147 w 1300763"/>
                      <a:gd name="connsiteY11" fmla="*/ 456715 h 649974"/>
                      <a:gd name="connsiteX12" fmla="*/ 1261029 w 1300763"/>
                      <a:gd name="connsiteY12" fmla="*/ 645055 h 649974"/>
                      <a:gd name="connsiteX13" fmla="*/ 1287138 w 1300763"/>
                      <a:gd name="connsiteY13" fmla="*/ 636349 h 649974"/>
                      <a:gd name="connsiteX14" fmla="*/ 1295844 w 1300763"/>
                      <a:gd name="connsiteY14" fmla="*/ 610240 h 649974"/>
                      <a:gd name="connsiteX15" fmla="*/ 1107504 w 1300763"/>
                      <a:gd name="connsiteY15" fmla="*/ 158358 h 649974"/>
                      <a:gd name="connsiteX16" fmla="*/ 905993 w 1300763"/>
                      <a:gd name="connsiteY16" fmla="*/ 14016 h 649974"/>
                      <a:gd name="connsiteX17" fmla="*/ 868045 w 1300763"/>
                      <a:gd name="connsiteY17" fmla="*/ 333 h 649974"/>
                      <a:gd name="connsiteX0" fmla="*/ 433641 w 1300763"/>
                      <a:gd name="connsiteY0" fmla="*/ 0 h 649974"/>
                      <a:gd name="connsiteX1" fmla="*/ 394771 w 1300763"/>
                      <a:gd name="connsiteY1" fmla="*/ 14016 h 649974"/>
                      <a:gd name="connsiteX2" fmla="*/ 193259 w 1300763"/>
                      <a:gd name="connsiteY2" fmla="*/ 158358 h 649974"/>
                      <a:gd name="connsiteX3" fmla="*/ 4919 w 1300763"/>
                      <a:gd name="connsiteY3" fmla="*/ 610240 h 649974"/>
                      <a:gd name="connsiteX4" fmla="*/ 13625 w 1300763"/>
                      <a:gd name="connsiteY4" fmla="*/ 636349 h 649974"/>
                      <a:gd name="connsiteX5" fmla="*/ 39734 w 1300763"/>
                      <a:gd name="connsiteY5" fmla="*/ 645055 h 649974"/>
                      <a:gd name="connsiteX6" fmla="*/ 491617 w 1300763"/>
                      <a:gd name="connsiteY6" fmla="*/ 456715 h 649974"/>
                      <a:gd name="connsiteX7" fmla="*/ 649012 w 1300763"/>
                      <a:gd name="connsiteY7" fmla="*/ 225626 h 649974"/>
                      <a:gd name="connsiteX8" fmla="*/ 650382 w 1300763"/>
                      <a:gd name="connsiteY8" fmla="*/ 220708 h 649974"/>
                      <a:gd name="connsiteX9" fmla="*/ 651751 w 1300763"/>
                      <a:gd name="connsiteY9" fmla="*/ 225626 h 649974"/>
                      <a:gd name="connsiteX10" fmla="*/ 809147 w 1300763"/>
                      <a:gd name="connsiteY10" fmla="*/ 456715 h 649974"/>
                      <a:gd name="connsiteX11" fmla="*/ 1261029 w 1300763"/>
                      <a:gd name="connsiteY11" fmla="*/ 645055 h 649974"/>
                      <a:gd name="connsiteX12" fmla="*/ 1287138 w 1300763"/>
                      <a:gd name="connsiteY12" fmla="*/ 636349 h 649974"/>
                      <a:gd name="connsiteX13" fmla="*/ 1295844 w 1300763"/>
                      <a:gd name="connsiteY13" fmla="*/ 610240 h 649974"/>
                      <a:gd name="connsiteX14" fmla="*/ 1107504 w 1300763"/>
                      <a:gd name="connsiteY14" fmla="*/ 158358 h 649974"/>
                      <a:gd name="connsiteX15" fmla="*/ 905993 w 1300763"/>
                      <a:gd name="connsiteY15" fmla="*/ 14016 h 649974"/>
                      <a:gd name="connsiteX16" fmla="*/ 868045 w 1300763"/>
                      <a:gd name="connsiteY16" fmla="*/ 333 h 649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00763" h="649974">
                        <a:moveTo>
                          <a:pt x="433641" y="0"/>
                        </a:moveTo>
                        <a:lnTo>
                          <a:pt x="394771" y="14016"/>
                        </a:lnTo>
                        <a:cubicBezTo>
                          <a:pt x="325663" y="46754"/>
                          <a:pt x="256217" y="95401"/>
                          <a:pt x="193259" y="158358"/>
                        </a:cubicBezTo>
                        <a:cubicBezTo>
                          <a:pt x="49356" y="302261"/>
                          <a:pt x="-19778" y="480064"/>
                          <a:pt x="4919" y="610240"/>
                        </a:cubicBezTo>
                        <a:lnTo>
                          <a:pt x="13625" y="636349"/>
                        </a:lnTo>
                        <a:lnTo>
                          <a:pt x="39734" y="645055"/>
                        </a:lnTo>
                        <a:cubicBezTo>
                          <a:pt x="169910" y="669752"/>
                          <a:pt x="347713" y="600619"/>
                          <a:pt x="491617" y="456715"/>
                        </a:cubicBezTo>
                        <a:cubicBezTo>
                          <a:pt x="563568" y="384764"/>
                          <a:pt x="616828" y="304337"/>
                          <a:pt x="649012" y="225626"/>
                        </a:cubicBezTo>
                        <a:lnTo>
                          <a:pt x="650382" y="220708"/>
                        </a:lnTo>
                        <a:lnTo>
                          <a:pt x="651751" y="225626"/>
                        </a:lnTo>
                        <a:cubicBezTo>
                          <a:pt x="683936" y="304337"/>
                          <a:pt x="737195" y="384764"/>
                          <a:pt x="809147" y="456715"/>
                        </a:cubicBezTo>
                        <a:cubicBezTo>
                          <a:pt x="953050" y="600619"/>
                          <a:pt x="1130853" y="669752"/>
                          <a:pt x="1261029" y="645055"/>
                        </a:cubicBezTo>
                        <a:lnTo>
                          <a:pt x="1287138" y="636349"/>
                        </a:lnTo>
                        <a:lnTo>
                          <a:pt x="1295844" y="610240"/>
                        </a:lnTo>
                        <a:cubicBezTo>
                          <a:pt x="1320541" y="480064"/>
                          <a:pt x="1251407" y="302261"/>
                          <a:pt x="1107504" y="158358"/>
                        </a:cubicBezTo>
                        <a:cubicBezTo>
                          <a:pt x="1044547" y="95401"/>
                          <a:pt x="975100" y="46754"/>
                          <a:pt x="905993" y="14016"/>
                        </a:cubicBezTo>
                        <a:lnTo>
                          <a:pt x="868045" y="333"/>
                        </a:lnTo>
                      </a:path>
                    </a:pathLst>
                  </a:custGeom>
                  <a:solidFill>
                    <a:srgbClr val="C00000"/>
                  </a:solidFill>
                  <a:ln w="38100">
                    <a:solidFill>
                      <a:schemeClr val="tx1"/>
                    </a:solidFill>
                    <a:round/>
                    <a:headEnd/>
                    <a:tailEnd/>
                  </a:ln>
                  <a:effectLst/>
                </p:spPr>
                <p:txBody>
                  <a:bodyPr wrap="square" rtlCol="0" anchor="ctr">
                    <a:noAutofit/>
                  </a:bodyPr>
                  <a:lstStyle/>
                  <a:p>
                    <a:pPr algn="ctr"/>
                    <a:endParaRPr lang="ja-JP" altLang="en-US"/>
                  </a:p>
                </p:txBody>
              </p:sp>
              <p:grpSp>
                <p:nvGrpSpPr>
                  <p:cNvPr id="93" name="グループ化 92">
                    <a:extLst>
                      <a:ext uri="{FF2B5EF4-FFF2-40B4-BE49-F238E27FC236}">
                        <a16:creationId xmlns:a16="http://schemas.microsoft.com/office/drawing/2014/main" id="{8CA17658-32E4-E67A-D81D-1E48EA8699EC}"/>
                      </a:ext>
                    </a:extLst>
                  </p:cNvPr>
                  <p:cNvGrpSpPr/>
                  <p:nvPr/>
                </p:nvGrpSpPr>
                <p:grpSpPr>
                  <a:xfrm>
                    <a:off x="2945154" y="3396552"/>
                    <a:ext cx="909464" cy="780051"/>
                    <a:chOff x="8750422" y="7845937"/>
                    <a:chExt cx="909464" cy="565121"/>
                  </a:xfrm>
                </p:grpSpPr>
                <p:sp>
                  <p:nvSpPr>
                    <p:cNvPr id="94" name="フリーフォーム: 図形 93">
                      <a:extLst>
                        <a:ext uri="{FF2B5EF4-FFF2-40B4-BE49-F238E27FC236}">
                          <a16:creationId xmlns:a16="http://schemas.microsoft.com/office/drawing/2014/main" id="{EBACC81B-DD78-04D3-B235-41EBB384166A}"/>
                        </a:ext>
                      </a:extLst>
                    </p:cNvPr>
                    <p:cNvSpPr/>
                    <p:nvPr/>
                  </p:nvSpPr>
                  <p:spPr bwMode="auto">
                    <a:xfrm rot="10800000">
                      <a:off x="8998674" y="7972006"/>
                      <a:ext cx="412982" cy="429341"/>
                    </a:xfrm>
                    <a:custGeom>
                      <a:avLst/>
                      <a:gdLst>
                        <a:gd name="connsiteX0" fmla="*/ 412982 w 412982"/>
                        <a:gd name="connsiteY0" fmla="*/ 429341 h 429341"/>
                        <a:gd name="connsiteX1" fmla="*/ 0 w 412982"/>
                        <a:gd name="connsiteY1" fmla="*/ 429341 h 429341"/>
                        <a:gd name="connsiteX2" fmla="*/ 206491 w 412982"/>
                        <a:gd name="connsiteY2" fmla="*/ 0 h 429341"/>
                      </a:gdLst>
                      <a:ahLst/>
                      <a:cxnLst>
                        <a:cxn ang="0">
                          <a:pos x="connsiteX0" y="connsiteY0"/>
                        </a:cxn>
                        <a:cxn ang="0">
                          <a:pos x="connsiteX1" y="connsiteY1"/>
                        </a:cxn>
                        <a:cxn ang="0">
                          <a:pos x="connsiteX2" y="connsiteY2"/>
                        </a:cxn>
                      </a:cxnLst>
                      <a:rect l="l" t="t" r="r" b="b"/>
                      <a:pathLst>
                        <a:path w="412982" h="429341">
                          <a:moveTo>
                            <a:pt x="412982" y="429341"/>
                          </a:moveTo>
                          <a:lnTo>
                            <a:pt x="0" y="429341"/>
                          </a:lnTo>
                          <a:lnTo>
                            <a:pt x="206491" y="0"/>
                          </a:lnTo>
                          <a:close/>
                        </a:path>
                      </a:pathLst>
                    </a:custGeom>
                    <a:solidFill>
                      <a:srgbClr val="FFC000"/>
                    </a:solidFill>
                    <a:ln w="38100">
                      <a:solidFill>
                        <a:schemeClr val="tx1"/>
                      </a:solidFill>
                      <a:round/>
                      <a:headEnd/>
                      <a:tailEnd/>
                    </a:ln>
                    <a:effectLst/>
                  </p:spPr>
                  <p:txBody>
                    <a:bodyPr wrap="square" rtlCol="0" anchor="ctr">
                      <a:noAutofit/>
                    </a:bodyPr>
                    <a:lstStyle/>
                    <a:p>
                      <a:pPr algn="ctr"/>
                      <a:endParaRPr lang="ja-JP" altLang="en-US" dirty="0"/>
                    </a:p>
                  </p:txBody>
                </p:sp>
                <p:sp>
                  <p:nvSpPr>
                    <p:cNvPr id="95" name="フリーフォーム: 図形 94">
                      <a:extLst>
                        <a:ext uri="{FF2B5EF4-FFF2-40B4-BE49-F238E27FC236}">
                          <a16:creationId xmlns:a16="http://schemas.microsoft.com/office/drawing/2014/main" id="{522D28E5-962F-41EC-944C-D001F594BF76}"/>
                        </a:ext>
                      </a:extLst>
                    </p:cNvPr>
                    <p:cNvSpPr/>
                    <p:nvPr/>
                  </p:nvSpPr>
                  <p:spPr bwMode="auto">
                    <a:xfrm rot="10800000" flipV="1">
                      <a:off x="8750422" y="7845937"/>
                      <a:ext cx="909464" cy="565121"/>
                    </a:xfrm>
                    <a:custGeom>
                      <a:avLst/>
                      <a:gdLst>
                        <a:gd name="connsiteX0" fmla="*/ 192053 w 909464"/>
                        <a:gd name="connsiteY0" fmla="*/ 0 h 546145"/>
                        <a:gd name="connsiteX1" fmla="*/ 77597 w 909464"/>
                        <a:gd name="connsiteY1" fmla="*/ 0 h 546145"/>
                        <a:gd name="connsiteX2" fmla="*/ 0 w 909464"/>
                        <a:gd name="connsiteY2" fmla="*/ 112232 h 546145"/>
                        <a:gd name="connsiteX3" fmla="*/ 169903 w 909464"/>
                        <a:gd name="connsiteY3" fmla="*/ 200464 h 546145"/>
                        <a:gd name="connsiteX4" fmla="*/ 58592 w 909464"/>
                        <a:gd name="connsiteY4" fmla="*/ 258268 h 546145"/>
                        <a:gd name="connsiteX5" fmla="*/ 428809 w 909464"/>
                        <a:gd name="connsiteY5" fmla="*/ 546145 h 546145"/>
                        <a:gd name="connsiteX6" fmla="*/ 454038 w 909464"/>
                        <a:gd name="connsiteY6" fmla="*/ 544726 h 546145"/>
                        <a:gd name="connsiteX7" fmla="*/ 831845 w 909464"/>
                        <a:gd name="connsiteY7" fmla="*/ 0 h 546145"/>
                        <a:gd name="connsiteX8" fmla="*/ 717389 w 909464"/>
                        <a:gd name="connsiteY8" fmla="*/ 0 h 546145"/>
                        <a:gd name="connsiteX9" fmla="*/ 455442 w 909464"/>
                        <a:gd name="connsiteY9" fmla="*/ 544647 h 546145"/>
                        <a:gd name="connsiteX10" fmla="*/ 470212 w 909464"/>
                        <a:gd name="connsiteY10" fmla="*/ 543816 h 546145"/>
                        <a:gd name="connsiteX11" fmla="*/ 850866 w 909464"/>
                        <a:gd name="connsiteY11" fmla="*/ 258233 h 546145"/>
                        <a:gd name="connsiteX12" fmla="*/ 739623 w 909464"/>
                        <a:gd name="connsiteY12" fmla="*/ 200464 h 546145"/>
                        <a:gd name="connsiteX13" fmla="*/ 909464 w 909464"/>
                        <a:gd name="connsiteY13" fmla="*/ 112264 h 546145"/>
                        <a:gd name="connsiteX0" fmla="*/ 192053 w 909464"/>
                        <a:gd name="connsiteY0" fmla="*/ 18976 h 565121"/>
                        <a:gd name="connsiteX1" fmla="*/ 77597 w 909464"/>
                        <a:gd name="connsiteY1" fmla="*/ 18976 h 565121"/>
                        <a:gd name="connsiteX2" fmla="*/ 0 w 909464"/>
                        <a:gd name="connsiteY2" fmla="*/ 131208 h 565121"/>
                        <a:gd name="connsiteX3" fmla="*/ 169903 w 909464"/>
                        <a:gd name="connsiteY3" fmla="*/ 219440 h 565121"/>
                        <a:gd name="connsiteX4" fmla="*/ 58592 w 909464"/>
                        <a:gd name="connsiteY4" fmla="*/ 277244 h 565121"/>
                        <a:gd name="connsiteX5" fmla="*/ 428809 w 909464"/>
                        <a:gd name="connsiteY5" fmla="*/ 565121 h 565121"/>
                        <a:gd name="connsiteX6" fmla="*/ 454038 w 909464"/>
                        <a:gd name="connsiteY6" fmla="*/ 563702 h 565121"/>
                        <a:gd name="connsiteX7" fmla="*/ 192053 w 909464"/>
                        <a:gd name="connsiteY7" fmla="*/ 18976 h 565121"/>
                        <a:gd name="connsiteX8" fmla="*/ 831845 w 909464"/>
                        <a:gd name="connsiteY8" fmla="*/ 18976 h 565121"/>
                        <a:gd name="connsiteX9" fmla="*/ 672145 w 909464"/>
                        <a:gd name="connsiteY9" fmla="*/ 0 h 565121"/>
                        <a:gd name="connsiteX10" fmla="*/ 455442 w 909464"/>
                        <a:gd name="connsiteY10" fmla="*/ 563623 h 565121"/>
                        <a:gd name="connsiteX11" fmla="*/ 470212 w 909464"/>
                        <a:gd name="connsiteY11" fmla="*/ 562792 h 565121"/>
                        <a:gd name="connsiteX12" fmla="*/ 850866 w 909464"/>
                        <a:gd name="connsiteY12" fmla="*/ 277209 h 565121"/>
                        <a:gd name="connsiteX13" fmla="*/ 739623 w 909464"/>
                        <a:gd name="connsiteY13" fmla="*/ 219440 h 565121"/>
                        <a:gd name="connsiteX14" fmla="*/ 909464 w 909464"/>
                        <a:gd name="connsiteY14" fmla="*/ 131240 h 565121"/>
                        <a:gd name="connsiteX15" fmla="*/ 831845 w 909464"/>
                        <a:gd name="connsiteY15" fmla="*/ 18976 h 565121"/>
                        <a:gd name="connsiteX0" fmla="*/ 234916 w 909464"/>
                        <a:gd name="connsiteY0" fmla="*/ 0 h 578922"/>
                        <a:gd name="connsiteX1" fmla="*/ 77597 w 909464"/>
                        <a:gd name="connsiteY1" fmla="*/ 32777 h 578922"/>
                        <a:gd name="connsiteX2" fmla="*/ 0 w 909464"/>
                        <a:gd name="connsiteY2" fmla="*/ 145009 h 578922"/>
                        <a:gd name="connsiteX3" fmla="*/ 169903 w 909464"/>
                        <a:gd name="connsiteY3" fmla="*/ 233241 h 578922"/>
                        <a:gd name="connsiteX4" fmla="*/ 58592 w 909464"/>
                        <a:gd name="connsiteY4" fmla="*/ 291045 h 578922"/>
                        <a:gd name="connsiteX5" fmla="*/ 428809 w 909464"/>
                        <a:gd name="connsiteY5" fmla="*/ 578922 h 578922"/>
                        <a:gd name="connsiteX6" fmla="*/ 454038 w 909464"/>
                        <a:gd name="connsiteY6" fmla="*/ 577503 h 578922"/>
                        <a:gd name="connsiteX7" fmla="*/ 234916 w 909464"/>
                        <a:gd name="connsiteY7" fmla="*/ 0 h 578922"/>
                        <a:gd name="connsiteX8" fmla="*/ 831845 w 909464"/>
                        <a:gd name="connsiteY8" fmla="*/ 32777 h 578922"/>
                        <a:gd name="connsiteX9" fmla="*/ 672145 w 909464"/>
                        <a:gd name="connsiteY9" fmla="*/ 13801 h 578922"/>
                        <a:gd name="connsiteX10" fmla="*/ 455442 w 909464"/>
                        <a:gd name="connsiteY10" fmla="*/ 577424 h 578922"/>
                        <a:gd name="connsiteX11" fmla="*/ 470212 w 909464"/>
                        <a:gd name="connsiteY11" fmla="*/ 576593 h 578922"/>
                        <a:gd name="connsiteX12" fmla="*/ 850866 w 909464"/>
                        <a:gd name="connsiteY12" fmla="*/ 291010 h 578922"/>
                        <a:gd name="connsiteX13" fmla="*/ 739623 w 909464"/>
                        <a:gd name="connsiteY13" fmla="*/ 233241 h 578922"/>
                        <a:gd name="connsiteX14" fmla="*/ 909464 w 909464"/>
                        <a:gd name="connsiteY14" fmla="*/ 145041 h 578922"/>
                        <a:gd name="connsiteX15" fmla="*/ 831845 w 909464"/>
                        <a:gd name="connsiteY15" fmla="*/ 32777 h 578922"/>
                        <a:gd name="connsiteX0" fmla="*/ 234916 w 909464"/>
                        <a:gd name="connsiteY0" fmla="*/ 3451 h 565121"/>
                        <a:gd name="connsiteX1" fmla="*/ 77597 w 909464"/>
                        <a:gd name="connsiteY1" fmla="*/ 18976 h 565121"/>
                        <a:gd name="connsiteX2" fmla="*/ 0 w 909464"/>
                        <a:gd name="connsiteY2" fmla="*/ 131208 h 565121"/>
                        <a:gd name="connsiteX3" fmla="*/ 169903 w 909464"/>
                        <a:gd name="connsiteY3" fmla="*/ 219440 h 565121"/>
                        <a:gd name="connsiteX4" fmla="*/ 58592 w 909464"/>
                        <a:gd name="connsiteY4" fmla="*/ 277244 h 565121"/>
                        <a:gd name="connsiteX5" fmla="*/ 428809 w 909464"/>
                        <a:gd name="connsiteY5" fmla="*/ 565121 h 565121"/>
                        <a:gd name="connsiteX6" fmla="*/ 454038 w 909464"/>
                        <a:gd name="connsiteY6" fmla="*/ 563702 h 565121"/>
                        <a:gd name="connsiteX7" fmla="*/ 234916 w 909464"/>
                        <a:gd name="connsiteY7" fmla="*/ 3451 h 565121"/>
                        <a:gd name="connsiteX8" fmla="*/ 831845 w 909464"/>
                        <a:gd name="connsiteY8" fmla="*/ 18976 h 565121"/>
                        <a:gd name="connsiteX9" fmla="*/ 672145 w 909464"/>
                        <a:gd name="connsiteY9" fmla="*/ 0 h 565121"/>
                        <a:gd name="connsiteX10" fmla="*/ 455442 w 909464"/>
                        <a:gd name="connsiteY10" fmla="*/ 563623 h 565121"/>
                        <a:gd name="connsiteX11" fmla="*/ 470212 w 909464"/>
                        <a:gd name="connsiteY11" fmla="*/ 562792 h 565121"/>
                        <a:gd name="connsiteX12" fmla="*/ 850866 w 909464"/>
                        <a:gd name="connsiteY12" fmla="*/ 277209 h 565121"/>
                        <a:gd name="connsiteX13" fmla="*/ 739623 w 909464"/>
                        <a:gd name="connsiteY13" fmla="*/ 219440 h 565121"/>
                        <a:gd name="connsiteX14" fmla="*/ 909464 w 909464"/>
                        <a:gd name="connsiteY14" fmla="*/ 131240 h 565121"/>
                        <a:gd name="connsiteX15" fmla="*/ 831845 w 909464"/>
                        <a:gd name="connsiteY15" fmla="*/ 18976 h 56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09464" h="565121">
                          <a:moveTo>
                            <a:pt x="234916" y="3451"/>
                          </a:moveTo>
                          <a:lnTo>
                            <a:pt x="77597" y="18976"/>
                          </a:lnTo>
                          <a:lnTo>
                            <a:pt x="0" y="131208"/>
                          </a:lnTo>
                          <a:lnTo>
                            <a:pt x="169903" y="219440"/>
                          </a:lnTo>
                          <a:lnTo>
                            <a:pt x="58592" y="277244"/>
                          </a:lnTo>
                          <a:lnTo>
                            <a:pt x="428809" y="565121"/>
                          </a:lnTo>
                          <a:lnTo>
                            <a:pt x="454038" y="563702"/>
                          </a:lnTo>
                          <a:lnTo>
                            <a:pt x="234916" y="3451"/>
                          </a:lnTo>
                          <a:close/>
                          <a:moveTo>
                            <a:pt x="831845" y="18976"/>
                          </a:moveTo>
                          <a:lnTo>
                            <a:pt x="672145" y="0"/>
                          </a:lnTo>
                          <a:lnTo>
                            <a:pt x="455442" y="563623"/>
                          </a:lnTo>
                          <a:lnTo>
                            <a:pt x="470212" y="562792"/>
                          </a:lnTo>
                          <a:lnTo>
                            <a:pt x="850866" y="277209"/>
                          </a:lnTo>
                          <a:lnTo>
                            <a:pt x="739623" y="219440"/>
                          </a:lnTo>
                          <a:lnTo>
                            <a:pt x="909464" y="131240"/>
                          </a:lnTo>
                          <a:lnTo>
                            <a:pt x="831845" y="18976"/>
                          </a:lnTo>
                          <a:close/>
                        </a:path>
                      </a:pathLst>
                    </a:custGeom>
                    <a:solidFill>
                      <a:srgbClr val="FF99CC"/>
                    </a:solidFill>
                    <a:ln w="38100">
                      <a:solidFill>
                        <a:schemeClr val="tx1"/>
                      </a:solidFill>
                      <a:round/>
                      <a:headEnd/>
                      <a:tailEnd/>
                    </a:ln>
                    <a:effectLst/>
                  </p:spPr>
                  <p:txBody>
                    <a:bodyPr wrap="square" rtlCol="0" anchor="ctr">
                      <a:noAutofit/>
                    </a:bodyPr>
                    <a:lstStyle/>
                    <a:p>
                      <a:pPr algn="ctr"/>
                      <a:endParaRPr lang="ja-JP" altLang="en-US"/>
                    </a:p>
                  </p:txBody>
                </p:sp>
              </p:grpSp>
            </p:grpSp>
            <p:sp>
              <p:nvSpPr>
                <p:cNvPr id="76" name="正方形/長方形 75">
                  <a:extLst>
                    <a:ext uri="{FF2B5EF4-FFF2-40B4-BE49-F238E27FC236}">
                      <a16:creationId xmlns:a16="http://schemas.microsoft.com/office/drawing/2014/main" id="{92777F95-C72D-DB15-AD1C-4AC8AF3F5C65}"/>
                    </a:ext>
                  </a:extLst>
                </p:cNvPr>
                <p:cNvSpPr/>
                <p:nvPr/>
              </p:nvSpPr>
              <p:spPr bwMode="auto">
                <a:xfrm>
                  <a:off x="1312228" y="1960867"/>
                  <a:ext cx="1246526" cy="603534"/>
                </a:xfrm>
                <a:prstGeom prst="rect">
                  <a:avLst/>
                </a:prstGeom>
                <a:solidFill>
                  <a:srgbClr val="FFFF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30" name="グループ化 29">
                <a:extLst>
                  <a:ext uri="{FF2B5EF4-FFF2-40B4-BE49-F238E27FC236}">
                    <a16:creationId xmlns:a16="http://schemas.microsoft.com/office/drawing/2014/main" id="{13A14FC0-1B07-6905-D065-DE9747F27906}"/>
                  </a:ext>
                </a:extLst>
              </p:cNvPr>
              <p:cNvGrpSpPr/>
              <p:nvPr/>
            </p:nvGrpSpPr>
            <p:grpSpPr>
              <a:xfrm>
                <a:off x="24649" y="652410"/>
                <a:ext cx="3799529" cy="1514659"/>
                <a:chOff x="24649" y="652410"/>
                <a:chExt cx="3799529" cy="1514659"/>
              </a:xfrm>
            </p:grpSpPr>
            <p:grpSp>
              <p:nvGrpSpPr>
                <p:cNvPr id="31" name="グループ化 30">
                  <a:extLst>
                    <a:ext uri="{FF2B5EF4-FFF2-40B4-BE49-F238E27FC236}">
                      <a16:creationId xmlns:a16="http://schemas.microsoft.com/office/drawing/2014/main" id="{2EA80B9A-A56C-F6D0-ABB7-CC027CA40AB2}"/>
                    </a:ext>
                  </a:extLst>
                </p:cNvPr>
                <p:cNvGrpSpPr/>
                <p:nvPr/>
              </p:nvGrpSpPr>
              <p:grpSpPr>
                <a:xfrm>
                  <a:off x="24649" y="709529"/>
                  <a:ext cx="3799529" cy="1457540"/>
                  <a:chOff x="362059" y="1913544"/>
                  <a:chExt cx="7839294" cy="3007240"/>
                </a:xfrm>
              </p:grpSpPr>
              <p:sp>
                <p:nvSpPr>
                  <p:cNvPr id="70" name="アーチ 69">
                    <a:extLst>
                      <a:ext uri="{FF2B5EF4-FFF2-40B4-BE49-F238E27FC236}">
                        <a16:creationId xmlns:a16="http://schemas.microsoft.com/office/drawing/2014/main" id="{59E5BF7F-030E-9F80-2AB9-33D20016606C}"/>
                      </a:ext>
                    </a:extLst>
                  </p:cNvPr>
                  <p:cNvSpPr/>
                  <p:nvPr/>
                </p:nvSpPr>
                <p:spPr bwMode="auto">
                  <a:xfrm>
                    <a:off x="1402557" y="1913544"/>
                    <a:ext cx="5748796" cy="2804181"/>
                  </a:xfrm>
                  <a:prstGeom prst="blockArc">
                    <a:avLst>
                      <a:gd name="adj1" fmla="val 10806391"/>
                      <a:gd name="adj2" fmla="val 21598961"/>
                      <a:gd name="adj3" fmla="val 3843"/>
                    </a:avLst>
                  </a:prstGeom>
                  <a:solidFill>
                    <a:schemeClr val="bg1">
                      <a:lumMod val="75000"/>
                    </a:schemeClr>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71" name="楕円 70">
                    <a:extLst>
                      <a:ext uri="{FF2B5EF4-FFF2-40B4-BE49-F238E27FC236}">
                        <a16:creationId xmlns:a16="http://schemas.microsoft.com/office/drawing/2014/main" id="{770C16BB-82F4-462E-12CA-E6B77C02CDD7}"/>
                      </a:ext>
                    </a:extLst>
                  </p:cNvPr>
                  <p:cNvSpPr/>
                  <p:nvPr/>
                </p:nvSpPr>
                <p:spPr bwMode="auto">
                  <a:xfrm>
                    <a:off x="362059" y="2839793"/>
                    <a:ext cx="2080998" cy="2080991"/>
                  </a:xfrm>
                  <a:prstGeom prst="ellipse">
                    <a:avLst/>
                  </a:prstGeom>
                  <a:solidFill>
                    <a:schemeClr val="bg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72" name="楕円 71">
                    <a:extLst>
                      <a:ext uri="{FF2B5EF4-FFF2-40B4-BE49-F238E27FC236}">
                        <a16:creationId xmlns:a16="http://schemas.microsoft.com/office/drawing/2014/main" id="{8B0DFB3E-E367-C37F-D30B-BB66F1B96366}"/>
                      </a:ext>
                    </a:extLst>
                  </p:cNvPr>
                  <p:cNvSpPr/>
                  <p:nvPr/>
                </p:nvSpPr>
                <p:spPr bwMode="auto">
                  <a:xfrm>
                    <a:off x="6120356" y="2839791"/>
                    <a:ext cx="2080997" cy="2080991"/>
                  </a:xfrm>
                  <a:prstGeom prst="ellipse">
                    <a:avLst/>
                  </a:prstGeom>
                  <a:solidFill>
                    <a:schemeClr val="bg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46" name="グループ化 45">
                  <a:extLst>
                    <a:ext uri="{FF2B5EF4-FFF2-40B4-BE49-F238E27FC236}">
                      <a16:creationId xmlns:a16="http://schemas.microsoft.com/office/drawing/2014/main" id="{91C8F906-5EEF-9B79-0048-114B77FB12CD}"/>
                    </a:ext>
                  </a:extLst>
                </p:cNvPr>
                <p:cNvGrpSpPr/>
                <p:nvPr/>
              </p:nvGrpSpPr>
              <p:grpSpPr>
                <a:xfrm>
                  <a:off x="1442225" y="652410"/>
                  <a:ext cx="1001050" cy="396787"/>
                  <a:chOff x="2141335" y="1842120"/>
                  <a:chExt cx="1521867" cy="603224"/>
                </a:xfrm>
              </p:grpSpPr>
              <p:sp>
                <p:nvSpPr>
                  <p:cNvPr id="47" name="四角形: 上の 2 つの角を丸める 46">
                    <a:extLst>
                      <a:ext uri="{FF2B5EF4-FFF2-40B4-BE49-F238E27FC236}">
                        <a16:creationId xmlns:a16="http://schemas.microsoft.com/office/drawing/2014/main" id="{67D649E8-803E-CD0E-766C-FBAA0BDB3579}"/>
                      </a:ext>
                    </a:extLst>
                  </p:cNvPr>
                  <p:cNvSpPr/>
                  <p:nvPr/>
                </p:nvSpPr>
                <p:spPr bwMode="auto">
                  <a:xfrm rot="10800000">
                    <a:off x="3211339" y="2162744"/>
                    <a:ext cx="376867" cy="282600"/>
                  </a:xfrm>
                  <a:prstGeom prst="round2SameRect">
                    <a:avLst>
                      <a:gd name="adj1" fmla="val 50000"/>
                      <a:gd name="adj2" fmla="val 0"/>
                    </a:avLst>
                  </a:prstGeom>
                  <a:solidFill>
                    <a:srgbClr val="FF99CC"/>
                  </a:solidFill>
                  <a:ln w="38100">
                    <a:solidFill>
                      <a:schemeClr val="tx1"/>
                    </a:solidFill>
                    <a:round/>
                    <a:headEnd/>
                    <a:tailEnd/>
                  </a:ln>
                  <a:effectLst/>
                </p:spPr>
                <p:txBody>
                  <a:bodyPr wrap="square" rtlCol="0" anchor="ctr">
                    <a:noAutofit/>
                  </a:bodyPr>
                  <a:lstStyle/>
                  <a:p>
                    <a:pPr algn="ctr"/>
                    <a:endParaRPr lang="ja-JP" altLang="en-US"/>
                  </a:p>
                </p:txBody>
              </p:sp>
              <p:grpSp>
                <p:nvGrpSpPr>
                  <p:cNvPr id="48" name="グループ化 47">
                    <a:extLst>
                      <a:ext uri="{FF2B5EF4-FFF2-40B4-BE49-F238E27FC236}">
                        <a16:creationId xmlns:a16="http://schemas.microsoft.com/office/drawing/2014/main" id="{97965E49-A136-EA1E-9821-D055978DC654}"/>
                      </a:ext>
                    </a:extLst>
                  </p:cNvPr>
                  <p:cNvGrpSpPr/>
                  <p:nvPr/>
                </p:nvGrpSpPr>
                <p:grpSpPr>
                  <a:xfrm>
                    <a:off x="2141335" y="1842120"/>
                    <a:ext cx="1521867" cy="603224"/>
                    <a:chOff x="2141335" y="3192218"/>
                    <a:chExt cx="2550901" cy="1011103"/>
                  </a:xfrm>
                </p:grpSpPr>
                <p:grpSp>
                  <p:nvGrpSpPr>
                    <p:cNvPr id="49" name="グループ化 48">
                      <a:extLst>
                        <a:ext uri="{FF2B5EF4-FFF2-40B4-BE49-F238E27FC236}">
                          <a16:creationId xmlns:a16="http://schemas.microsoft.com/office/drawing/2014/main" id="{5C459AE5-9B3C-0588-C163-1929A2AEADF8}"/>
                        </a:ext>
                      </a:extLst>
                    </p:cNvPr>
                    <p:cNvGrpSpPr/>
                    <p:nvPr/>
                  </p:nvGrpSpPr>
                  <p:grpSpPr>
                    <a:xfrm>
                      <a:off x="3790412" y="3192218"/>
                      <a:ext cx="901824" cy="756700"/>
                      <a:chOff x="8645437" y="3318782"/>
                      <a:chExt cx="901824" cy="756700"/>
                    </a:xfrm>
                  </p:grpSpPr>
                  <p:sp>
                    <p:nvSpPr>
                      <p:cNvPr id="64" name="四角形: 上の 2 つの角を丸める 63">
                        <a:extLst>
                          <a:ext uri="{FF2B5EF4-FFF2-40B4-BE49-F238E27FC236}">
                            <a16:creationId xmlns:a16="http://schemas.microsoft.com/office/drawing/2014/main" id="{473FFFB1-076B-29B6-B936-6FD58D96DFFE}"/>
                          </a:ext>
                        </a:extLst>
                      </p:cNvPr>
                      <p:cNvSpPr/>
                      <p:nvPr/>
                    </p:nvSpPr>
                    <p:spPr bwMode="auto">
                      <a:xfrm>
                        <a:off x="8778425" y="3487819"/>
                        <a:ext cx="737050" cy="587663"/>
                      </a:xfrm>
                      <a:prstGeom prst="round2SameRect">
                        <a:avLst>
                          <a:gd name="adj1" fmla="val 16667"/>
                          <a:gd name="adj2" fmla="val 50000"/>
                        </a:avLst>
                      </a:prstGeom>
                      <a:solidFill>
                        <a:srgbClr val="FFCC99"/>
                      </a:solidFill>
                      <a:ln w="38100" cap="flat" cmpd="sng" algn="ctr">
                        <a:solidFill>
                          <a:schemeClr val="tx1"/>
                        </a:solidFill>
                        <a:prstDash val="solid"/>
                        <a:miter lim="800000"/>
                      </a:ln>
                      <a:effec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65" name="角丸四角形 105">
                        <a:extLst>
                          <a:ext uri="{FF2B5EF4-FFF2-40B4-BE49-F238E27FC236}">
                            <a16:creationId xmlns:a16="http://schemas.microsoft.com/office/drawing/2014/main" id="{FFC97EB2-D2D7-2337-89B6-ACC0C32824B5}"/>
                          </a:ext>
                        </a:extLst>
                      </p:cNvPr>
                      <p:cNvSpPr/>
                      <p:nvPr/>
                    </p:nvSpPr>
                    <p:spPr>
                      <a:xfrm rot="5400000">
                        <a:off x="8848900" y="3444823"/>
                        <a:ext cx="455692" cy="203610"/>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66" name="角丸四角形 106">
                        <a:extLst>
                          <a:ext uri="{FF2B5EF4-FFF2-40B4-BE49-F238E27FC236}">
                            <a16:creationId xmlns:a16="http://schemas.microsoft.com/office/drawing/2014/main" id="{BF9DA091-21CF-7E71-459B-6716DA92E0AE}"/>
                          </a:ext>
                        </a:extLst>
                      </p:cNvPr>
                      <p:cNvSpPr/>
                      <p:nvPr/>
                    </p:nvSpPr>
                    <p:spPr>
                      <a:xfrm rot="5400000">
                        <a:off x="9052510" y="3444824"/>
                        <a:ext cx="455692" cy="203610"/>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67" name="角丸四角形 107">
                        <a:extLst>
                          <a:ext uri="{FF2B5EF4-FFF2-40B4-BE49-F238E27FC236}">
                            <a16:creationId xmlns:a16="http://schemas.microsoft.com/office/drawing/2014/main" id="{153884A0-7563-4026-154A-6D510B67CDDB}"/>
                          </a:ext>
                        </a:extLst>
                      </p:cNvPr>
                      <p:cNvSpPr/>
                      <p:nvPr/>
                    </p:nvSpPr>
                    <p:spPr>
                      <a:xfrm rot="5400000">
                        <a:off x="9265106" y="3455723"/>
                        <a:ext cx="399209" cy="165100"/>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68" name="角丸四角形 105">
                        <a:extLst>
                          <a:ext uri="{FF2B5EF4-FFF2-40B4-BE49-F238E27FC236}">
                            <a16:creationId xmlns:a16="http://schemas.microsoft.com/office/drawing/2014/main" id="{592E3606-0010-BA59-661C-D77431E6F210}"/>
                          </a:ext>
                        </a:extLst>
                      </p:cNvPr>
                      <p:cNvSpPr/>
                      <p:nvPr/>
                    </p:nvSpPr>
                    <p:spPr>
                      <a:xfrm rot="5400000">
                        <a:off x="8648875" y="3444823"/>
                        <a:ext cx="455692" cy="203610"/>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69" name="角丸四角形 104">
                        <a:extLst>
                          <a:ext uri="{FF2B5EF4-FFF2-40B4-BE49-F238E27FC236}">
                            <a16:creationId xmlns:a16="http://schemas.microsoft.com/office/drawing/2014/main" id="{F5D4F4E7-1F1D-1D56-427F-E6086295710A}"/>
                          </a:ext>
                        </a:extLst>
                      </p:cNvPr>
                      <p:cNvSpPr/>
                      <p:nvPr/>
                    </p:nvSpPr>
                    <p:spPr>
                      <a:xfrm rot="19800000">
                        <a:off x="8645437" y="3584998"/>
                        <a:ext cx="412035" cy="219076"/>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grpSp>
                <p:sp>
                  <p:nvSpPr>
                    <p:cNvPr id="56" name="四角形: 上の 2 つの角を丸める 55">
                      <a:extLst>
                        <a:ext uri="{FF2B5EF4-FFF2-40B4-BE49-F238E27FC236}">
                          <a16:creationId xmlns:a16="http://schemas.microsoft.com/office/drawing/2014/main" id="{52869FE0-5C06-3D4E-9A56-4E614983C3D5}"/>
                        </a:ext>
                      </a:extLst>
                    </p:cNvPr>
                    <p:cNvSpPr/>
                    <p:nvPr/>
                  </p:nvSpPr>
                  <p:spPr bwMode="auto">
                    <a:xfrm rot="10800000" flipH="1">
                      <a:off x="2285762" y="3729637"/>
                      <a:ext cx="631692" cy="473684"/>
                    </a:xfrm>
                    <a:prstGeom prst="round2SameRect">
                      <a:avLst>
                        <a:gd name="adj1" fmla="val 50000"/>
                        <a:gd name="adj2" fmla="val 0"/>
                      </a:avLst>
                    </a:prstGeom>
                    <a:solidFill>
                      <a:srgbClr val="FF99CC"/>
                    </a:solidFill>
                    <a:ln w="38100">
                      <a:solidFill>
                        <a:schemeClr val="tx1"/>
                      </a:solidFill>
                      <a:round/>
                      <a:headEnd/>
                      <a:tailEnd/>
                    </a:ln>
                    <a:effectLst/>
                  </p:spPr>
                  <p:txBody>
                    <a:bodyPr wrap="square" rtlCol="0" anchor="ctr">
                      <a:noAutofit/>
                    </a:bodyPr>
                    <a:lstStyle/>
                    <a:p>
                      <a:pPr algn="ctr"/>
                      <a:endParaRPr lang="ja-JP" altLang="en-US"/>
                    </a:p>
                  </p:txBody>
                </p:sp>
                <p:grpSp>
                  <p:nvGrpSpPr>
                    <p:cNvPr id="57" name="グループ化 56">
                      <a:extLst>
                        <a:ext uri="{FF2B5EF4-FFF2-40B4-BE49-F238E27FC236}">
                          <a16:creationId xmlns:a16="http://schemas.microsoft.com/office/drawing/2014/main" id="{031CEFAF-523B-85BE-49C8-70B88B7D1118}"/>
                        </a:ext>
                      </a:extLst>
                    </p:cNvPr>
                    <p:cNvGrpSpPr/>
                    <p:nvPr/>
                  </p:nvGrpSpPr>
                  <p:grpSpPr>
                    <a:xfrm flipH="1">
                      <a:off x="2141335" y="3192218"/>
                      <a:ext cx="901824" cy="756700"/>
                      <a:chOff x="8645437" y="3318782"/>
                      <a:chExt cx="901824" cy="756700"/>
                    </a:xfrm>
                  </p:grpSpPr>
                  <p:sp>
                    <p:nvSpPr>
                      <p:cNvPr id="58" name="四角形: 上の 2 つの角を丸める 57">
                        <a:extLst>
                          <a:ext uri="{FF2B5EF4-FFF2-40B4-BE49-F238E27FC236}">
                            <a16:creationId xmlns:a16="http://schemas.microsoft.com/office/drawing/2014/main" id="{9711E975-DBEA-43DB-9E5E-71EB14A6F2F1}"/>
                          </a:ext>
                        </a:extLst>
                      </p:cNvPr>
                      <p:cNvSpPr/>
                      <p:nvPr/>
                    </p:nvSpPr>
                    <p:spPr bwMode="auto">
                      <a:xfrm>
                        <a:off x="8778425" y="3487819"/>
                        <a:ext cx="737050" cy="587663"/>
                      </a:xfrm>
                      <a:prstGeom prst="round2SameRect">
                        <a:avLst>
                          <a:gd name="adj1" fmla="val 16667"/>
                          <a:gd name="adj2" fmla="val 50000"/>
                        </a:avLst>
                      </a:prstGeom>
                      <a:solidFill>
                        <a:srgbClr val="FFCC99"/>
                      </a:solidFill>
                      <a:ln w="38100" cap="flat" cmpd="sng" algn="ctr">
                        <a:solidFill>
                          <a:schemeClr val="tx1"/>
                        </a:solidFill>
                        <a:prstDash val="solid"/>
                        <a:miter lim="800000"/>
                      </a:ln>
                      <a:effec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59" name="角丸四角形 105">
                        <a:extLst>
                          <a:ext uri="{FF2B5EF4-FFF2-40B4-BE49-F238E27FC236}">
                            <a16:creationId xmlns:a16="http://schemas.microsoft.com/office/drawing/2014/main" id="{DD93C9B4-1FAC-DFA6-B173-F52CA6BFE3DA}"/>
                          </a:ext>
                        </a:extLst>
                      </p:cNvPr>
                      <p:cNvSpPr/>
                      <p:nvPr/>
                    </p:nvSpPr>
                    <p:spPr>
                      <a:xfrm rot="5400000">
                        <a:off x="8848900" y="3444823"/>
                        <a:ext cx="455692" cy="203610"/>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60" name="角丸四角形 106">
                        <a:extLst>
                          <a:ext uri="{FF2B5EF4-FFF2-40B4-BE49-F238E27FC236}">
                            <a16:creationId xmlns:a16="http://schemas.microsoft.com/office/drawing/2014/main" id="{58B2CB62-0AEB-93C8-76D9-06A0E136A046}"/>
                          </a:ext>
                        </a:extLst>
                      </p:cNvPr>
                      <p:cNvSpPr/>
                      <p:nvPr/>
                    </p:nvSpPr>
                    <p:spPr>
                      <a:xfrm rot="5400000">
                        <a:off x="9052510" y="3444824"/>
                        <a:ext cx="455692" cy="203610"/>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61" name="角丸四角形 107">
                        <a:extLst>
                          <a:ext uri="{FF2B5EF4-FFF2-40B4-BE49-F238E27FC236}">
                            <a16:creationId xmlns:a16="http://schemas.microsoft.com/office/drawing/2014/main" id="{FF4FEBC6-C9E8-BEFE-088D-FC2EC9339449}"/>
                          </a:ext>
                        </a:extLst>
                      </p:cNvPr>
                      <p:cNvSpPr/>
                      <p:nvPr/>
                    </p:nvSpPr>
                    <p:spPr>
                      <a:xfrm rot="5400000">
                        <a:off x="9265106" y="3455723"/>
                        <a:ext cx="399209" cy="165100"/>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62" name="角丸四角形 105">
                        <a:extLst>
                          <a:ext uri="{FF2B5EF4-FFF2-40B4-BE49-F238E27FC236}">
                            <a16:creationId xmlns:a16="http://schemas.microsoft.com/office/drawing/2014/main" id="{75C94110-1510-AC61-BC58-A98779A1D747}"/>
                          </a:ext>
                        </a:extLst>
                      </p:cNvPr>
                      <p:cNvSpPr/>
                      <p:nvPr/>
                    </p:nvSpPr>
                    <p:spPr>
                      <a:xfrm rot="5400000">
                        <a:off x="8648875" y="3444823"/>
                        <a:ext cx="455692" cy="203610"/>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63" name="角丸四角形 104">
                        <a:extLst>
                          <a:ext uri="{FF2B5EF4-FFF2-40B4-BE49-F238E27FC236}">
                            <a16:creationId xmlns:a16="http://schemas.microsoft.com/office/drawing/2014/main" id="{37BB183A-1AE4-6E66-12C4-FE84D44196B6}"/>
                          </a:ext>
                        </a:extLst>
                      </p:cNvPr>
                      <p:cNvSpPr/>
                      <p:nvPr/>
                    </p:nvSpPr>
                    <p:spPr>
                      <a:xfrm rot="19800000">
                        <a:off x="8645437" y="3584998"/>
                        <a:ext cx="412035" cy="219076"/>
                      </a:xfrm>
                      <a:prstGeom prst="roundRect">
                        <a:avLst>
                          <a:gd name="adj" fmla="val 50000"/>
                        </a:avLst>
                      </a:prstGeom>
                      <a:solidFill>
                        <a:srgbClr val="FFCC99"/>
                      </a:solidFill>
                      <a:ln w="38100" cap="flat" cmpd="sng" algn="ctr">
                        <a:solidFill>
                          <a:schemeClr val="tx1"/>
                        </a:solidFill>
                        <a:prstDash val="solid"/>
                        <a:miter lim="800000"/>
                      </a:ln>
                      <a:effectLst/>
                    </p:spPr>
                    <p:txBody>
                      <a:bodyPr rtlCol="0" anchor="ctr"/>
                      <a:lstStyle/>
                      <a:p>
                        <a:pPr algn="ctr"/>
                        <a:endParaRPr kumimoji="0" lang="ja-JP" altLang="en-US" kern="0">
                          <a:solidFill>
                            <a:prstClr val="white"/>
                          </a:solidFill>
                          <a:latin typeface="Calibri" panose="020F0502020204030204"/>
                          <a:ea typeface="ＭＳ Ｐゴシック"/>
                        </a:endParaRPr>
                      </a:p>
                    </p:txBody>
                  </p:sp>
                </p:grpSp>
              </p:grpSp>
            </p:grpSp>
          </p:grpSp>
        </p:grpSp>
        <p:sp>
          <p:nvSpPr>
            <p:cNvPr id="102" name="テキスト ボックス 101">
              <a:extLst>
                <a:ext uri="{FF2B5EF4-FFF2-40B4-BE49-F238E27FC236}">
                  <a16:creationId xmlns:a16="http://schemas.microsoft.com/office/drawing/2014/main" id="{EB1F68E7-B54C-5E54-76EA-6379AA206A8F}"/>
                </a:ext>
              </a:extLst>
            </p:cNvPr>
            <p:cNvSpPr txBox="1"/>
            <p:nvPr/>
          </p:nvSpPr>
          <p:spPr>
            <a:xfrm>
              <a:off x="3764472" y="5352832"/>
              <a:ext cx="820479" cy="479771"/>
            </a:xfrm>
            <a:prstGeom prst="rect">
              <a:avLst/>
            </a:prstGeom>
            <a:noFill/>
            <a:ln w="38100">
              <a:noFill/>
            </a:ln>
          </p:spPr>
          <p:txBody>
            <a:bodyPr wrap="none" rtlCol="0">
              <a:spAutoFit/>
            </a:bodyPr>
            <a:lstStyle/>
            <a:p>
              <a:pPr algn="ctr"/>
              <a:r>
                <a:rPr kumimoji="1" lang="ja-JP" altLang="en-US" sz="4000" b="1" dirty="0">
                  <a:latin typeface="メイリオ" panose="020B0604030504040204" pitchFamily="50" charset="-128"/>
                  <a:ea typeface="メイリオ" panose="020B0604030504040204" pitchFamily="50" charset="-128"/>
                </a:rPr>
                <a:t>失敗</a:t>
              </a:r>
            </a:p>
          </p:txBody>
        </p:sp>
        <p:sp>
          <p:nvSpPr>
            <p:cNvPr id="103" name="テキスト ボックス 102">
              <a:extLst>
                <a:ext uri="{FF2B5EF4-FFF2-40B4-BE49-F238E27FC236}">
                  <a16:creationId xmlns:a16="http://schemas.microsoft.com/office/drawing/2014/main" id="{0A5F32A4-9392-90FF-FB07-F89C8D47E440}"/>
                </a:ext>
              </a:extLst>
            </p:cNvPr>
            <p:cNvSpPr txBox="1"/>
            <p:nvPr/>
          </p:nvSpPr>
          <p:spPr>
            <a:xfrm>
              <a:off x="420233" y="5352832"/>
              <a:ext cx="820479" cy="479771"/>
            </a:xfrm>
            <a:prstGeom prst="rect">
              <a:avLst/>
            </a:prstGeom>
            <a:noFill/>
            <a:ln w="38100">
              <a:noFill/>
            </a:ln>
          </p:spPr>
          <p:txBody>
            <a:bodyPr wrap="none" rtlCol="0">
              <a:spAutoFit/>
            </a:bodyPr>
            <a:lstStyle/>
            <a:p>
              <a:pPr algn="ctr"/>
              <a:r>
                <a:rPr kumimoji="1" lang="ja-JP" altLang="en-US" sz="4000" b="1" dirty="0">
                  <a:latin typeface="メイリオ" panose="020B0604030504040204" pitchFamily="50" charset="-128"/>
                  <a:ea typeface="メイリオ" panose="020B0604030504040204" pitchFamily="50" charset="-128"/>
                </a:rPr>
                <a:t>成功</a:t>
              </a:r>
            </a:p>
          </p:txBody>
        </p:sp>
      </p:grpSp>
      <p:sp>
        <p:nvSpPr>
          <p:cNvPr id="105" name="テキスト ボックス 104">
            <a:extLst>
              <a:ext uri="{FF2B5EF4-FFF2-40B4-BE49-F238E27FC236}">
                <a16:creationId xmlns:a16="http://schemas.microsoft.com/office/drawing/2014/main" id="{3477800C-A372-D4BC-E9F9-6EDEF36A41AD}"/>
              </a:ext>
            </a:extLst>
          </p:cNvPr>
          <p:cNvSpPr txBox="1"/>
          <p:nvPr/>
        </p:nvSpPr>
        <p:spPr>
          <a:xfrm>
            <a:off x="527681" y="2102251"/>
            <a:ext cx="3420313" cy="120032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106" name="テキスト ボックス 105">
            <a:extLst>
              <a:ext uri="{FF2B5EF4-FFF2-40B4-BE49-F238E27FC236}">
                <a16:creationId xmlns:a16="http://schemas.microsoft.com/office/drawing/2014/main" id="{543C8A20-04FE-EF3A-D03A-5AC08C56C8EE}"/>
              </a:ext>
            </a:extLst>
          </p:cNvPr>
          <p:cNvSpPr txBox="1"/>
          <p:nvPr/>
        </p:nvSpPr>
        <p:spPr>
          <a:xfrm>
            <a:off x="6100345" y="2102251"/>
            <a:ext cx="3420313" cy="120032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6154123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1415</TotalTime>
  <Words>969</Words>
  <Application>Microsoft Office PowerPoint</Application>
  <PresentationFormat>A4 210 x 297 mm</PresentationFormat>
  <Paragraphs>25</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pptxm35_やじろべえを使った資料テンプレート</dc:title>
  <dc:subject>pptxm35_やじろべえを使った資料テンプレート</dc:subject>
  <dc:creator>でじけろお</dc:creator>
  <cp:revision>1</cp:revision>
  <dcterms:created xsi:type="dcterms:W3CDTF">2018-05-20T00:31:01Z</dcterms:created>
  <dcterms:modified xsi:type="dcterms:W3CDTF">2023-12-14T13:47:11Z</dcterms:modified>
  <cp:version>1</cp:version>
</cp:coreProperties>
</file>